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59" r:id="rId4"/>
    <p:sldId id="266" r:id="rId5"/>
    <p:sldId id="267" r:id="rId6"/>
    <p:sldId id="269" r:id="rId7"/>
    <p:sldId id="264" r:id="rId8"/>
    <p:sldId id="268" r:id="rId9"/>
    <p:sldId id="262" r:id="rId10"/>
  </p:sldIdLst>
  <p:sldSz cx="12192000" cy="6858000"/>
  <p:notesSz cx="6858000" cy="9144000"/>
  <p:photoAlbum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574" userDrawn="1">
          <p15:clr>
            <a:srgbClr val="A4A3A4"/>
          </p15:clr>
        </p15:guide>
        <p15:guide id="3" pos="2071" userDrawn="1">
          <p15:clr>
            <a:srgbClr val="A4A3A4"/>
          </p15:clr>
        </p15:guide>
        <p15:guide id="4" pos="2230" userDrawn="1">
          <p15:clr>
            <a:srgbClr val="A4A3A4"/>
          </p15:clr>
        </p15:guide>
        <p15:guide id="5" pos="3749" userDrawn="1">
          <p15:clr>
            <a:srgbClr val="A4A3A4"/>
          </p15:clr>
        </p15:guide>
        <p15:guide id="6" pos="3908" userDrawn="1">
          <p15:clr>
            <a:srgbClr val="A4A3A4"/>
          </p15:clr>
        </p15:guide>
        <p15:guide id="7" pos="5428" userDrawn="1">
          <p15:clr>
            <a:srgbClr val="A4A3A4"/>
          </p15:clr>
        </p15:guide>
        <p15:guide id="8" pos="5586" userDrawn="1">
          <p15:clr>
            <a:srgbClr val="A4A3A4"/>
          </p15:clr>
        </p15:guide>
        <p15:guide id="9" pos="7106" userDrawn="1">
          <p15:clr>
            <a:srgbClr val="A4A3A4"/>
          </p15:clr>
        </p15:guide>
        <p15:guide id="10" orient="horz" pos="3906" userDrawn="1">
          <p15:clr>
            <a:srgbClr val="A4A3A4"/>
          </p15:clr>
        </p15:guide>
        <p15:guide id="11" orient="horz" pos="278" userDrawn="1">
          <p15:clr>
            <a:srgbClr val="A4A3A4"/>
          </p15:clr>
        </p15:guide>
        <p15:guide id="12" orient="horz" pos="6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4" autoAdjust="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913"/>
        <p:guide pos="574"/>
        <p:guide pos="2071"/>
        <p:guide pos="2230"/>
        <p:guide pos="3749"/>
        <p:guide pos="3908"/>
        <p:guide pos="5428"/>
        <p:guide pos="5586"/>
        <p:guide pos="7106"/>
        <p:guide orient="horz" pos="3906"/>
        <p:guide orient="horz" pos="278"/>
        <p:guide orient="horz" pos="6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8E3AF-8352-4033-B076-90F4EEE82D41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F587AE4-1377-4AA6-A72B-C76F9763D2F3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sujetos alcanzados por los Acuerdos </a:t>
          </a:r>
          <a:r>
            <a:rPr lang="es-ES" sz="2000" dirty="0" err="1" smtClean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Nros</a:t>
          </a:r>
          <a:r>
            <a:rPr lang="es-ES" sz="2000" dirty="0" smtClean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 2988 y 6453</a:t>
          </a:r>
          <a:endParaRPr lang="es-ES" sz="2000" dirty="0">
            <a:solidFill>
              <a:schemeClr val="bg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283B65-CE9C-4960-BA5A-521D315B99DB}" type="parTrans" cxnId="{9062D8AC-2951-4B16-A5EF-500A71174E16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8D15BD78-99F2-4DC9-9C46-2FFA7884F12C}" type="sibTrans" cxnId="{9062D8AC-2951-4B16-A5EF-500A71174E16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992054D6-E44F-403F-A66D-5426E6541211}">
      <dgm:prSet phldrT="[Texto]" custT="1"/>
      <dgm:spPr>
        <a:noFill/>
      </dgm:spPr>
      <dgm:t>
        <a:bodyPr/>
        <a:lstStyle/>
        <a:p>
          <a:r>
            <a:rPr lang="es-AR" sz="20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Forma y fecha de presentación</a:t>
          </a:r>
          <a:endParaRPr lang="es-ES" sz="2000" b="1" dirty="0">
            <a:solidFill>
              <a:srgbClr val="00B0F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AD1F73-7594-4CD6-81F0-DB93ECF753CB}" type="parTrans" cxnId="{26A9BC7A-B13F-47DE-A579-1996DBE37250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A72E4918-F5CA-41FF-A2A7-9464932CBB4F}" type="sibTrans" cxnId="{26A9BC7A-B13F-47DE-A579-1996DBE37250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371DCDCD-B181-478D-B2BD-172E49A555CE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toda la documentación que se solicita en este Acuerdo deberá remitirse de manera digital</a:t>
          </a:r>
          <a:endParaRPr lang="es-ES" sz="2000" dirty="0">
            <a:solidFill>
              <a:schemeClr val="bg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D4178E-3BA7-4AF7-A57F-F0D1E2E2B8C7}" type="parTrans" cxnId="{B067EC3D-27CF-4C0B-A5E2-AD0F4771E546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BA500162-D2B1-414A-A511-855DBEEDADA8}" type="sibTrans" cxnId="{B067EC3D-27CF-4C0B-A5E2-AD0F4771E546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0719235D-E803-4E88-95A5-1927EC7E789A}">
      <dgm:prSet phldrT="[Texto]" custT="1"/>
      <dgm:spPr>
        <a:noFill/>
      </dgm:spPr>
      <dgm:t>
        <a:bodyPr/>
        <a:lstStyle/>
        <a:p>
          <a:r>
            <a:rPr lang="es-AR" sz="20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Vigencia</a:t>
          </a:r>
          <a:endParaRPr lang="es-ES" sz="2000" b="1" dirty="0">
            <a:solidFill>
              <a:srgbClr val="00B0F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0D87CC-78C0-4457-A51C-513AFC45EE93}" type="parTrans" cxnId="{C8476563-0614-4575-B70C-D6AF5F0DFFA7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C21C0176-1475-44E7-B43D-1CA2B49A4721}" type="sibTrans" cxnId="{C8476563-0614-4575-B70C-D6AF5F0DFFA7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C178CBAD-A214-4C57-8DBC-F47BB3EB41CA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 partir del mes de enero del 2022</a:t>
          </a:r>
          <a:endParaRPr lang="es-ES" sz="2000" dirty="0">
            <a:solidFill>
              <a:schemeClr val="bg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B4FD44-F242-4D76-B6DC-0F39A8E9D1C4}" type="parTrans" cxnId="{C8BE0551-069C-4750-8249-A4CB90743033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B27F1433-021A-4B89-B94D-26D024E457EC}" type="sibTrans" cxnId="{C8BE0551-069C-4750-8249-A4CB90743033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9CBD17E3-381D-4D58-A1FB-F3BC7C0AC510}">
      <dgm:prSet phldrT="[Texto]" custT="1"/>
      <dgm:spPr/>
      <dgm:t>
        <a:bodyPr/>
        <a:lstStyle/>
        <a:p>
          <a:r>
            <a:rPr lang="es-ES" sz="2000" dirty="0" smtClean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15 de febrero 2022</a:t>
          </a:r>
          <a:endParaRPr lang="es-ES" sz="2000" dirty="0">
            <a:solidFill>
              <a:schemeClr val="bg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B47B5C-687A-48DB-A8E9-469C3650DE9C}" type="parTrans" cxnId="{69EAD5A9-AB2D-4AD4-8751-E1247E94966B}">
      <dgm:prSet/>
      <dgm:spPr/>
      <dgm:t>
        <a:bodyPr/>
        <a:lstStyle/>
        <a:p>
          <a:endParaRPr lang="es-ES"/>
        </a:p>
      </dgm:t>
    </dgm:pt>
    <dgm:pt modelId="{E713771E-9A57-4E65-BCEC-946105FD9ADC}" type="sibTrans" cxnId="{69EAD5A9-AB2D-4AD4-8751-E1247E94966B}">
      <dgm:prSet/>
      <dgm:spPr/>
      <dgm:t>
        <a:bodyPr/>
        <a:lstStyle/>
        <a:p>
          <a:endParaRPr lang="es-ES"/>
        </a:p>
      </dgm:t>
    </dgm:pt>
    <dgm:pt modelId="{0DD0A4B2-823F-467E-8D14-6015B166B241}">
      <dgm:prSet phldrT="[Texto]" custT="1"/>
      <dgm:spPr>
        <a:noFill/>
      </dgm:spPr>
      <dgm:t>
        <a:bodyPr/>
        <a:lstStyle/>
        <a:p>
          <a:r>
            <a:rPr lang="es-AR" sz="2000" b="1" dirty="0" smtClean="0">
              <a:solidFill>
                <a:srgbClr val="00B0F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Aplicación</a:t>
          </a:r>
          <a:endParaRPr lang="es-ES" sz="2000" b="1" dirty="0">
            <a:solidFill>
              <a:srgbClr val="00B0F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9F6823-4999-455C-81F9-8CBFC3C17BD6}" type="sibTrans" cxnId="{8A1A75C1-499F-411F-98CE-D2A39E6F1124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49EF24A1-2018-471F-BFB5-5A27D4597512}" type="parTrans" cxnId="{8A1A75C1-499F-411F-98CE-D2A39E6F1124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B982567D-0C75-405A-A6F0-EDA77ACC88FB}" type="pres">
      <dgm:prSet presAssocID="{F6F8E3AF-8352-4033-B076-90F4EEE82D4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7A7FDC8-E675-4D21-9EAD-545B8D392C91}" type="pres">
      <dgm:prSet presAssocID="{0DD0A4B2-823F-467E-8D14-6015B166B241}" presName="parentText" presStyleLbl="node1" presStyleIdx="0" presStyleCnt="3" custAng="0" custLinFactNeighborY="-6189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7CFDBF-E513-4254-9A53-F0B35718C666}" type="pres">
      <dgm:prSet presAssocID="{0DD0A4B2-823F-467E-8D14-6015B166B241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83F2FE-43FD-4552-826E-017241080C72}" type="pres">
      <dgm:prSet presAssocID="{992054D6-E44F-403F-A66D-5426E654121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02441F5-9DA5-4BE6-8BFF-A9DD783CCE79}" type="pres">
      <dgm:prSet presAssocID="{992054D6-E44F-403F-A66D-5426E6541211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78984C-96F6-496B-8CEA-11082B8956FE}" type="pres">
      <dgm:prSet presAssocID="{0719235D-E803-4E88-95A5-1927EC7E789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6BAE1F-3BD6-4ECE-AC96-08F98006CEC6}" type="pres">
      <dgm:prSet presAssocID="{0719235D-E803-4E88-95A5-1927EC7E789A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8476563-0614-4575-B70C-D6AF5F0DFFA7}" srcId="{F6F8E3AF-8352-4033-B076-90F4EEE82D41}" destId="{0719235D-E803-4E88-95A5-1927EC7E789A}" srcOrd="2" destOrd="0" parTransId="{860D87CC-78C0-4457-A51C-513AFC45EE93}" sibTransId="{C21C0176-1475-44E7-B43D-1CA2B49A4721}"/>
    <dgm:cxn modelId="{6CCCC668-7BBC-4B27-A2F5-2859648428B3}" type="presOf" srcId="{F6F8E3AF-8352-4033-B076-90F4EEE82D41}" destId="{B982567D-0C75-405A-A6F0-EDA77ACC88FB}" srcOrd="0" destOrd="0" presId="urn:microsoft.com/office/officeart/2005/8/layout/vList2"/>
    <dgm:cxn modelId="{C8BE0551-069C-4750-8249-A4CB90743033}" srcId="{0719235D-E803-4E88-95A5-1927EC7E789A}" destId="{C178CBAD-A214-4C57-8DBC-F47BB3EB41CA}" srcOrd="0" destOrd="0" parTransId="{ECB4FD44-F242-4D76-B6DC-0F39A8E9D1C4}" sibTransId="{B27F1433-021A-4B89-B94D-26D024E457EC}"/>
    <dgm:cxn modelId="{8703C637-61FB-4E53-A1D3-191582DFAA4E}" type="presOf" srcId="{C178CBAD-A214-4C57-8DBC-F47BB3EB41CA}" destId="{146BAE1F-3BD6-4ECE-AC96-08F98006CEC6}" srcOrd="0" destOrd="0" presId="urn:microsoft.com/office/officeart/2005/8/layout/vList2"/>
    <dgm:cxn modelId="{69EAD5A9-AB2D-4AD4-8751-E1247E94966B}" srcId="{992054D6-E44F-403F-A66D-5426E6541211}" destId="{9CBD17E3-381D-4D58-A1FB-F3BC7C0AC510}" srcOrd="1" destOrd="0" parTransId="{DFB47B5C-687A-48DB-A8E9-469C3650DE9C}" sibTransId="{E713771E-9A57-4E65-BCEC-946105FD9ADC}"/>
    <dgm:cxn modelId="{63A7848E-EA5B-43E8-95B0-30B2F479771B}" type="presOf" srcId="{9CBD17E3-381D-4D58-A1FB-F3BC7C0AC510}" destId="{C02441F5-9DA5-4BE6-8BFF-A9DD783CCE79}" srcOrd="0" destOrd="1" presId="urn:microsoft.com/office/officeart/2005/8/layout/vList2"/>
    <dgm:cxn modelId="{B067EC3D-27CF-4C0B-A5E2-AD0F4771E546}" srcId="{992054D6-E44F-403F-A66D-5426E6541211}" destId="{371DCDCD-B181-478D-B2BD-172E49A555CE}" srcOrd="0" destOrd="0" parTransId="{50D4178E-3BA7-4AF7-A57F-F0D1E2E2B8C7}" sibTransId="{BA500162-D2B1-414A-A511-855DBEEDADA8}"/>
    <dgm:cxn modelId="{9062D8AC-2951-4B16-A5EF-500A71174E16}" srcId="{0DD0A4B2-823F-467E-8D14-6015B166B241}" destId="{4F587AE4-1377-4AA6-A72B-C76F9763D2F3}" srcOrd="0" destOrd="0" parTransId="{5E283B65-CE9C-4960-BA5A-521D315B99DB}" sibTransId="{8D15BD78-99F2-4DC9-9C46-2FFA7884F12C}"/>
    <dgm:cxn modelId="{4D8B96A9-DA39-4380-BF91-2CAC6240E8F2}" type="presOf" srcId="{0719235D-E803-4E88-95A5-1927EC7E789A}" destId="{F178984C-96F6-496B-8CEA-11082B8956FE}" srcOrd="0" destOrd="0" presId="urn:microsoft.com/office/officeart/2005/8/layout/vList2"/>
    <dgm:cxn modelId="{0FBBDEEB-6432-4E9C-9A45-163221DFB7FF}" type="presOf" srcId="{992054D6-E44F-403F-A66D-5426E6541211}" destId="{3383F2FE-43FD-4552-826E-017241080C72}" srcOrd="0" destOrd="0" presId="urn:microsoft.com/office/officeart/2005/8/layout/vList2"/>
    <dgm:cxn modelId="{26A9BC7A-B13F-47DE-A579-1996DBE37250}" srcId="{F6F8E3AF-8352-4033-B076-90F4EEE82D41}" destId="{992054D6-E44F-403F-A66D-5426E6541211}" srcOrd="1" destOrd="0" parTransId="{AFAD1F73-7594-4CD6-81F0-DB93ECF753CB}" sibTransId="{A72E4918-F5CA-41FF-A2A7-9464932CBB4F}"/>
    <dgm:cxn modelId="{8A1A75C1-499F-411F-98CE-D2A39E6F1124}" srcId="{F6F8E3AF-8352-4033-B076-90F4EEE82D41}" destId="{0DD0A4B2-823F-467E-8D14-6015B166B241}" srcOrd="0" destOrd="0" parTransId="{49EF24A1-2018-471F-BFB5-5A27D4597512}" sibTransId="{289F6823-4999-455C-81F9-8CBFC3C17BD6}"/>
    <dgm:cxn modelId="{D3994AB7-117C-421A-A704-253CC4D52AEB}" type="presOf" srcId="{4F587AE4-1377-4AA6-A72B-C76F9763D2F3}" destId="{867CFDBF-E513-4254-9A53-F0B35718C666}" srcOrd="0" destOrd="0" presId="urn:microsoft.com/office/officeart/2005/8/layout/vList2"/>
    <dgm:cxn modelId="{C795A1ED-8E99-4798-AF68-2F3AA9F89A90}" type="presOf" srcId="{0DD0A4B2-823F-467E-8D14-6015B166B241}" destId="{07A7FDC8-E675-4D21-9EAD-545B8D392C91}" srcOrd="0" destOrd="0" presId="urn:microsoft.com/office/officeart/2005/8/layout/vList2"/>
    <dgm:cxn modelId="{4707C4C4-D978-4851-92B2-7BC91BA99C36}" type="presOf" srcId="{371DCDCD-B181-478D-B2BD-172E49A555CE}" destId="{C02441F5-9DA5-4BE6-8BFF-A9DD783CCE79}" srcOrd="0" destOrd="0" presId="urn:microsoft.com/office/officeart/2005/8/layout/vList2"/>
    <dgm:cxn modelId="{09444281-CA7B-49E5-8392-D4FFA452EBB9}" type="presParOf" srcId="{B982567D-0C75-405A-A6F0-EDA77ACC88FB}" destId="{07A7FDC8-E675-4D21-9EAD-545B8D392C91}" srcOrd="0" destOrd="0" presId="urn:microsoft.com/office/officeart/2005/8/layout/vList2"/>
    <dgm:cxn modelId="{38C67480-C8C7-4387-8676-8900E7F7058D}" type="presParOf" srcId="{B982567D-0C75-405A-A6F0-EDA77ACC88FB}" destId="{867CFDBF-E513-4254-9A53-F0B35718C666}" srcOrd="1" destOrd="0" presId="urn:microsoft.com/office/officeart/2005/8/layout/vList2"/>
    <dgm:cxn modelId="{270DCECA-66C8-4AF8-A5EA-EE18809EC7D5}" type="presParOf" srcId="{B982567D-0C75-405A-A6F0-EDA77ACC88FB}" destId="{3383F2FE-43FD-4552-826E-017241080C72}" srcOrd="2" destOrd="0" presId="urn:microsoft.com/office/officeart/2005/8/layout/vList2"/>
    <dgm:cxn modelId="{8E357B72-2951-47A5-A2B5-0BAB4C21159D}" type="presParOf" srcId="{B982567D-0C75-405A-A6F0-EDA77ACC88FB}" destId="{C02441F5-9DA5-4BE6-8BFF-A9DD783CCE79}" srcOrd="3" destOrd="0" presId="urn:microsoft.com/office/officeart/2005/8/layout/vList2"/>
    <dgm:cxn modelId="{A0175EC9-29ED-4ED2-BE5D-72109416F716}" type="presParOf" srcId="{B982567D-0C75-405A-A6F0-EDA77ACC88FB}" destId="{F178984C-96F6-496B-8CEA-11082B8956FE}" srcOrd="4" destOrd="0" presId="urn:microsoft.com/office/officeart/2005/8/layout/vList2"/>
    <dgm:cxn modelId="{AB42E7BF-861A-41DF-91C8-7530410F7D3E}" type="presParOf" srcId="{B982567D-0C75-405A-A6F0-EDA77ACC88FB}" destId="{146BAE1F-3BD6-4ECE-AC96-08F98006CEC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8145E1-3C3B-4A7F-BF35-023F983E3051}" type="doc">
      <dgm:prSet loTypeId="urn:microsoft.com/office/officeart/2005/8/layout/v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1470963-BBC7-41E6-AD68-80F472652904}">
      <dgm:prSet phldrT="[Texto]" custT="1"/>
      <dgm:spPr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Política de Seguridad de la Información del organismo </a:t>
          </a:r>
          <a:endParaRPr lang="es-E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2902F5-589B-4A3E-A56D-B7CC78C2E795}" type="parTrans" cxnId="{75D5463C-9DDE-41B4-A260-7A8040FC9414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4071EB4F-2175-40CA-AD7F-BF214A55D7F9}" type="sibTrans" cxnId="{75D5463C-9DDE-41B4-A260-7A8040FC9414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541EAFFA-8AA6-4247-99B8-648F1838C62B}">
      <dgm:prSet phldrT="[Texto]" custT="1"/>
      <dgm:spPr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Autenticación, Autorización y Control de Accesos</a:t>
          </a:r>
          <a:endParaRPr lang="es-E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9D716E-1D29-40A8-9E52-01266195EBCA}" type="parTrans" cxnId="{D03100EC-8C44-44FA-B5FA-17E40325504D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ADB7112D-AC44-4E09-84D9-9E4D45B34AF1}" type="sibTrans" cxnId="{D03100EC-8C44-44FA-B5FA-17E40325504D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67A89316-DD3D-41A3-A544-6819211F1137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forma de autentificación, perfiles, privilegios de acceso, métodos de autorización, gestión de altas, bajas y modificación de usuarios. 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0158126-5B00-49A2-AF4A-12B6C7E8AE3A}" type="parTrans" cxnId="{0F47CA12-16C8-459F-951A-2FBE5E8B808E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439F8220-DFC1-493C-AF11-B2BF2DC54BDB}" type="sibTrans" cxnId="{0F47CA12-16C8-459F-951A-2FBE5E8B808E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1F1151AC-0CD2-4226-89F4-06CB94500CC2}">
      <dgm:prSet phldrT="[Texto]" custT="1"/>
      <dgm:spPr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Uso de herramientas criptográficas</a:t>
          </a:r>
          <a:endParaRPr lang="es-E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543FC2-4591-400C-A590-1FD2C15947BB}" type="parTrans" cxnId="{A61F0E3E-5F59-438B-B625-44A00950BAA3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10F1DD53-EEB5-485B-A925-7AE5CC3A3883}" type="sibTrans" cxnId="{A61F0E3E-5F59-438B-B625-44A00950BAA3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37834ADC-5550-4344-A875-438A1171913C}">
      <dgm:prSet phldrT="[Texto]"/>
      <dgm:spPr>
        <a:gradFill rotWithShape="0">
          <a:gsLst>
            <a:gs pos="0">
              <a:schemeClr val="tx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1927D5-53CC-4C25-9B34-1F105911BA96}" type="parTrans" cxnId="{4A39A3FE-6E56-4DB6-8495-B0ABFF7FACC9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33D23F1F-DEE1-499C-B440-4443284F6D16}" type="sibTrans" cxnId="{4A39A3FE-6E56-4DB6-8495-B0ABFF7FACC9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33612AFD-F626-4CDF-9248-C33C1337FF99}">
      <dgm:prSet/>
      <dgm:spPr>
        <a:gradFill rotWithShape="0">
          <a:gsLst>
            <a:gs pos="0">
              <a:schemeClr val="tx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certificados digitales utilizados en los sitios de internet del organismo y cualquier otro medio para garantizar comunicaciones seguras.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942FEE-7784-4161-9BA0-C1D03BB1F3DE}" type="parTrans" cxnId="{060B2D8F-FDAD-47E6-A699-724FA26AA5A4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519C2FFE-374F-47AE-847F-B9B68E0AE38F}" type="sibTrans" cxnId="{060B2D8F-FDAD-47E6-A699-724FA26AA5A4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ECA2DBDA-1060-4590-9719-C3BE6B77723B}">
      <dgm:prSet phldrT="[Texto]"/>
      <dgm:spPr/>
      <dgm:t>
        <a:bodyPr/>
        <a:lstStyle/>
        <a:p>
          <a:endParaRPr lang="es-ES" dirty="0">
            <a:latin typeface="+mn-lt"/>
          </a:endParaRPr>
        </a:p>
      </dgm:t>
    </dgm:pt>
    <dgm:pt modelId="{6810C5BD-57B0-4BB1-A18F-F120859EF93C}" type="parTrans" cxnId="{F0C7442B-C4C0-4AC5-BE1A-7FC0D2D1844C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61BE433F-45E7-4081-B307-4AEDE8C32A28}" type="sibTrans" cxnId="{F0C7442B-C4C0-4AC5-BE1A-7FC0D2D1844C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C4139DB4-5E45-4F98-88BA-F16BD5B64856}">
      <dgm:prSet phldrT="[Texto]"/>
      <dgm:spPr>
        <a:solidFill>
          <a:schemeClr val="accent1">
            <a:tint val="40000"/>
            <a:hueOff val="0"/>
            <a:satOff val="0"/>
            <a:lumOff val="0"/>
            <a:alpha val="56000"/>
          </a:schemeClr>
        </a:solidFill>
      </dgm:spPr>
      <dgm:t>
        <a:bodyPr/>
        <a:lstStyle/>
        <a:p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7945D2-13C5-4C75-A520-431510BF4E45}" type="sibTrans" cxnId="{884FE8C4-6340-4A64-8AEB-D9F226E3CAA2}">
      <dgm:prSet/>
      <dgm:spPr/>
      <dgm:t>
        <a:bodyPr/>
        <a:lstStyle/>
        <a:p>
          <a:endParaRPr lang="es-ES"/>
        </a:p>
      </dgm:t>
    </dgm:pt>
    <dgm:pt modelId="{315A7B5A-1A9E-41A4-B5B8-DC065E2F5EA2}" type="parTrans" cxnId="{884FE8C4-6340-4A64-8AEB-D9F226E3CAA2}">
      <dgm:prSet/>
      <dgm:spPr/>
      <dgm:t>
        <a:bodyPr/>
        <a:lstStyle/>
        <a:p>
          <a:endParaRPr lang="es-ES"/>
        </a:p>
      </dgm:t>
    </dgm:pt>
    <dgm:pt modelId="{EEFA21A3-6F0C-44C6-90BF-CEA087421C4D}">
      <dgm:prSet phldrT="[Texto]"/>
      <dgm:spPr>
        <a:solidFill>
          <a:schemeClr val="accent1">
            <a:tint val="40000"/>
            <a:hueOff val="0"/>
            <a:satOff val="0"/>
            <a:lumOff val="0"/>
            <a:alpha val="56000"/>
          </a:schemeClr>
        </a:solidFill>
      </dgm:spPr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Normas, procedimientos, lineamientos y/o guías acordes a los procesos que lleva a cabo el organismo y su plataforma tecnológica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DC8B28-3F15-4BE1-AD6A-C5386AB9C2AD}" type="sibTrans" cxnId="{20D1F8A5-D676-4709-83E1-C3BFEA07379E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FFBFDC02-CD3F-43AA-98C9-D33C5365977C}" type="parTrans" cxnId="{20D1F8A5-D676-4709-83E1-C3BFEA07379E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391A45E4-E0B9-467D-9106-7526043B53CD}">
      <dgm:prSet phldrT="[Texto]"/>
      <dgm:spPr>
        <a:solidFill>
          <a:schemeClr val="accent1">
            <a:tint val="40000"/>
            <a:hueOff val="0"/>
            <a:satOff val="0"/>
            <a:lumOff val="0"/>
            <a:alpha val="56000"/>
          </a:schemeClr>
        </a:solidFill>
      </dgm:spPr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Área del organismo o responsable con competencia en seguridad de la información</a:t>
          </a:r>
          <a:r>
            <a:rPr lang="es-ES" dirty="0" smtClean="0">
              <a:latin typeface="+mn-lt"/>
            </a:rPr>
            <a:t>. </a:t>
          </a:r>
          <a:endParaRPr lang="es-ES" dirty="0">
            <a:latin typeface="+mn-lt"/>
          </a:endParaRPr>
        </a:p>
      </dgm:t>
    </dgm:pt>
    <dgm:pt modelId="{987C10E1-CA61-4742-BE60-D60116FDC95F}" type="sibTrans" cxnId="{F5C623B0-9FFA-4F63-BEBF-653651139D56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1FEE3DC4-70EE-4EB4-8446-4A38DA4AD7DD}" type="parTrans" cxnId="{F5C623B0-9FFA-4F63-BEBF-653651139D56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3BC425FF-A81C-43B4-A78B-A150BD04508C}" type="pres">
      <dgm:prSet presAssocID="{4E8145E1-3C3B-4A7F-BF35-023F983E305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7287565-7F67-4EF5-B5FC-0D3F9BD98021}" type="pres">
      <dgm:prSet presAssocID="{B1470963-BBC7-41E6-AD68-80F472652904}" presName="linNode" presStyleCnt="0"/>
      <dgm:spPr/>
    </dgm:pt>
    <dgm:pt modelId="{32963926-C72B-4E4D-A833-96D3D0842F39}" type="pres">
      <dgm:prSet presAssocID="{B1470963-BBC7-41E6-AD68-80F472652904}" presName="parentShp" presStyleLbl="node1" presStyleIdx="0" presStyleCnt="3" custScaleY="132318" custLinFactNeighborY="-485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42F70F-FCBD-4965-8389-EE7CA574293B}" type="pres">
      <dgm:prSet presAssocID="{B1470963-BBC7-41E6-AD68-80F472652904}" presName="childShp" presStyleLbl="bgAccFollowNode1" presStyleIdx="0" presStyleCnt="3" custScaleY="248862" custLinFactNeighborX="0" custLinFactNeighborY="-4857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879584-7C65-4565-9188-380EE3D09F7C}" type="pres">
      <dgm:prSet presAssocID="{4071EB4F-2175-40CA-AD7F-BF214A55D7F9}" presName="spacing" presStyleCnt="0"/>
      <dgm:spPr/>
    </dgm:pt>
    <dgm:pt modelId="{12154941-BEEA-4BD5-BD3C-F1AC172A29E9}" type="pres">
      <dgm:prSet presAssocID="{541EAFFA-8AA6-4247-99B8-648F1838C62B}" presName="linNode" presStyleCnt="0"/>
      <dgm:spPr/>
    </dgm:pt>
    <dgm:pt modelId="{F712CE81-10A3-40AD-B3B8-44554E36B272}" type="pres">
      <dgm:prSet presAssocID="{541EAFFA-8AA6-4247-99B8-648F1838C62B}" presName="parentShp" presStyleLbl="node1" presStyleIdx="1" presStyleCnt="3" custScaleY="12994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ABC7D2-C515-47C5-820B-07EBB59FF600}" type="pres">
      <dgm:prSet presAssocID="{541EAFFA-8AA6-4247-99B8-648F1838C62B}" presName="childShp" presStyleLbl="bgAccFollowNode1" presStyleIdx="1" presStyleCnt="3" custScaleY="15127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453146-BF8D-42D3-BB30-45F2F4C5511E}" type="pres">
      <dgm:prSet presAssocID="{ADB7112D-AC44-4E09-84D9-9E4D45B34AF1}" presName="spacing" presStyleCnt="0"/>
      <dgm:spPr/>
    </dgm:pt>
    <dgm:pt modelId="{29FE3410-4778-49BB-922F-4C2159862918}" type="pres">
      <dgm:prSet presAssocID="{1F1151AC-0CD2-4226-89F4-06CB94500CC2}" presName="linNode" presStyleCnt="0"/>
      <dgm:spPr/>
    </dgm:pt>
    <dgm:pt modelId="{2DB0F523-DEC5-40BA-B419-8080532A2732}" type="pres">
      <dgm:prSet presAssocID="{1F1151AC-0CD2-4226-89F4-06CB94500CC2}" presName="parentShp" presStyleLbl="node1" presStyleIdx="2" presStyleCnt="3" custScaleY="12484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5FAAA3-FDE7-4888-96A2-1FEB63A99BFA}" type="pres">
      <dgm:prSet presAssocID="{1F1151AC-0CD2-4226-89F4-06CB94500CC2}" presName="childShp" presStyleLbl="bgAccFollowNode1" presStyleIdx="2" presStyleCnt="3" custScaleY="1806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B356673-E4B2-40B3-8666-79BB6ACE9F06}" type="presOf" srcId="{EEFA21A3-6F0C-44C6-90BF-CEA087421C4D}" destId="{3142F70F-FCBD-4965-8389-EE7CA574293B}" srcOrd="0" destOrd="1" presId="urn:microsoft.com/office/officeart/2005/8/layout/vList6"/>
    <dgm:cxn modelId="{0603F793-AC3D-493D-9EF4-C05523E75D17}" type="presOf" srcId="{1F1151AC-0CD2-4226-89F4-06CB94500CC2}" destId="{2DB0F523-DEC5-40BA-B419-8080532A2732}" srcOrd="0" destOrd="0" presId="urn:microsoft.com/office/officeart/2005/8/layout/vList6"/>
    <dgm:cxn modelId="{060B2D8F-FDAD-47E6-A699-724FA26AA5A4}" srcId="{1F1151AC-0CD2-4226-89F4-06CB94500CC2}" destId="{33612AFD-F626-4CDF-9248-C33C1337FF99}" srcOrd="1" destOrd="0" parTransId="{96942FEE-7784-4161-9BA0-C1D03BB1F3DE}" sibTransId="{519C2FFE-374F-47AE-847F-B9B68E0AE38F}"/>
    <dgm:cxn modelId="{75D5463C-9DDE-41B4-A260-7A8040FC9414}" srcId="{4E8145E1-3C3B-4A7F-BF35-023F983E3051}" destId="{B1470963-BBC7-41E6-AD68-80F472652904}" srcOrd="0" destOrd="0" parTransId="{812902F5-589B-4A3E-A56D-B7CC78C2E795}" sibTransId="{4071EB4F-2175-40CA-AD7F-BF214A55D7F9}"/>
    <dgm:cxn modelId="{763913A1-D4F7-42EC-B4EF-5FCD23090A1E}" type="presOf" srcId="{541EAFFA-8AA6-4247-99B8-648F1838C62B}" destId="{F712CE81-10A3-40AD-B3B8-44554E36B272}" srcOrd="0" destOrd="0" presId="urn:microsoft.com/office/officeart/2005/8/layout/vList6"/>
    <dgm:cxn modelId="{F5C623B0-9FFA-4F63-BEBF-653651139D56}" srcId="{B1470963-BBC7-41E6-AD68-80F472652904}" destId="{391A45E4-E0B9-467D-9106-7526043B53CD}" srcOrd="2" destOrd="0" parTransId="{1FEE3DC4-70EE-4EB4-8446-4A38DA4AD7DD}" sibTransId="{987C10E1-CA61-4742-BE60-D60116FDC95F}"/>
    <dgm:cxn modelId="{C8B1ADDC-B231-40E1-813F-5EF05D4C1EBB}" type="presOf" srcId="{33612AFD-F626-4CDF-9248-C33C1337FF99}" destId="{965FAAA3-FDE7-4888-96A2-1FEB63A99BFA}" srcOrd="0" destOrd="1" presId="urn:microsoft.com/office/officeart/2005/8/layout/vList6"/>
    <dgm:cxn modelId="{D03100EC-8C44-44FA-B5FA-17E40325504D}" srcId="{4E8145E1-3C3B-4A7F-BF35-023F983E3051}" destId="{541EAFFA-8AA6-4247-99B8-648F1838C62B}" srcOrd="1" destOrd="0" parTransId="{539D716E-1D29-40A8-9E52-01266195EBCA}" sibTransId="{ADB7112D-AC44-4E09-84D9-9E4D45B34AF1}"/>
    <dgm:cxn modelId="{AA2F3153-81F7-4FEE-98E4-CFEA28C8183F}" type="presOf" srcId="{67A89316-DD3D-41A3-A544-6819211F1137}" destId="{77ABC7D2-C515-47C5-820B-07EBB59FF600}" srcOrd="0" destOrd="1" presId="urn:microsoft.com/office/officeart/2005/8/layout/vList6"/>
    <dgm:cxn modelId="{AAD6751F-963E-463A-A597-5F2B136D195B}" type="presOf" srcId="{ECA2DBDA-1060-4590-9719-C3BE6B77723B}" destId="{77ABC7D2-C515-47C5-820B-07EBB59FF600}" srcOrd="0" destOrd="0" presId="urn:microsoft.com/office/officeart/2005/8/layout/vList6"/>
    <dgm:cxn modelId="{F0C7442B-C4C0-4AC5-BE1A-7FC0D2D1844C}" srcId="{541EAFFA-8AA6-4247-99B8-648F1838C62B}" destId="{ECA2DBDA-1060-4590-9719-C3BE6B77723B}" srcOrd="0" destOrd="0" parTransId="{6810C5BD-57B0-4BB1-A18F-F120859EF93C}" sibTransId="{61BE433F-45E7-4081-B307-4AEDE8C32A28}"/>
    <dgm:cxn modelId="{F352EEBC-5A9D-4D5F-AB74-9BF62F0355FF}" type="presOf" srcId="{391A45E4-E0B9-467D-9106-7526043B53CD}" destId="{3142F70F-FCBD-4965-8389-EE7CA574293B}" srcOrd="0" destOrd="2" presId="urn:microsoft.com/office/officeart/2005/8/layout/vList6"/>
    <dgm:cxn modelId="{A61F0E3E-5F59-438B-B625-44A00950BAA3}" srcId="{4E8145E1-3C3B-4A7F-BF35-023F983E3051}" destId="{1F1151AC-0CD2-4226-89F4-06CB94500CC2}" srcOrd="2" destOrd="0" parTransId="{49543FC2-4591-400C-A590-1FD2C15947BB}" sibTransId="{10F1DD53-EEB5-485B-A925-7AE5CC3A3883}"/>
    <dgm:cxn modelId="{20D1F8A5-D676-4709-83E1-C3BFEA07379E}" srcId="{B1470963-BBC7-41E6-AD68-80F472652904}" destId="{EEFA21A3-6F0C-44C6-90BF-CEA087421C4D}" srcOrd="1" destOrd="0" parTransId="{FFBFDC02-CD3F-43AA-98C9-D33C5365977C}" sibTransId="{86DC8B28-3F15-4BE1-AD6A-C5386AB9C2AD}"/>
    <dgm:cxn modelId="{5F308FF3-3ECA-44D9-9B64-95240937BDB5}" type="presOf" srcId="{4E8145E1-3C3B-4A7F-BF35-023F983E3051}" destId="{3BC425FF-A81C-43B4-A78B-A150BD04508C}" srcOrd="0" destOrd="0" presId="urn:microsoft.com/office/officeart/2005/8/layout/vList6"/>
    <dgm:cxn modelId="{185B506D-83A6-42D1-9C24-158BEB7BB5E8}" type="presOf" srcId="{37834ADC-5550-4344-A875-438A1171913C}" destId="{965FAAA3-FDE7-4888-96A2-1FEB63A99BFA}" srcOrd="0" destOrd="0" presId="urn:microsoft.com/office/officeart/2005/8/layout/vList6"/>
    <dgm:cxn modelId="{884FE8C4-6340-4A64-8AEB-D9F226E3CAA2}" srcId="{B1470963-BBC7-41E6-AD68-80F472652904}" destId="{C4139DB4-5E45-4F98-88BA-F16BD5B64856}" srcOrd="0" destOrd="0" parTransId="{315A7B5A-1A9E-41A4-B5B8-DC065E2F5EA2}" sibTransId="{A57945D2-13C5-4C75-A520-431510BF4E45}"/>
    <dgm:cxn modelId="{0F47CA12-16C8-459F-951A-2FBE5E8B808E}" srcId="{541EAFFA-8AA6-4247-99B8-648F1838C62B}" destId="{67A89316-DD3D-41A3-A544-6819211F1137}" srcOrd="1" destOrd="0" parTransId="{E0158126-5B00-49A2-AF4A-12B6C7E8AE3A}" sibTransId="{439F8220-DFC1-493C-AF11-B2BF2DC54BDB}"/>
    <dgm:cxn modelId="{4A39A3FE-6E56-4DB6-8495-B0ABFF7FACC9}" srcId="{1F1151AC-0CD2-4226-89F4-06CB94500CC2}" destId="{37834ADC-5550-4344-A875-438A1171913C}" srcOrd="0" destOrd="0" parTransId="{F71927D5-53CC-4C25-9B34-1F105911BA96}" sibTransId="{33D23F1F-DEE1-499C-B440-4443284F6D16}"/>
    <dgm:cxn modelId="{F7C3D71F-61E9-4483-B86C-115F34C56585}" type="presOf" srcId="{C4139DB4-5E45-4F98-88BA-F16BD5B64856}" destId="{3142F70F-FCBD-4965-8389-EE7CA574293B}" srcOrd="0" destOrd="0" presId="urn:microsoft.com/office/officeart/2005/8/layout/vList6"/>
    <dgm:cxn modelId="{1E5E4555-1158-4708-BADE-708713C1E315}" type="presOf" srcId="{B1470963-BBC7-41E6-AD68-80F472652904}" destId="{32963926-C72B-4E4D-A833-96D3D0842F39}" srcOrd="0" destOrd="0" presId="urn:microsoft.com/office/officeart/2005/8/layout/vList6"/>
    <dgm:cxn modelId="{AF2CC58E-B60A-4324-B162-90DBFE233F2F}" type="presParOf" srcId="{3BC425FF-A81C-43B4-A78B-A150BD04508C}" destId="{97287565-7F67-4EF5-B5FC-0D3F9BD98021}" srcOrd="0" destOrd="0" presId="urn:microsoft.com/office/officeart/2005/8/layout/vList6"/>
    <dgm:cxn modelId="{5E235FE0-E910-4736-865D-730B6B18E4C5}" type="presParOf" srcId="{97287565-7F67-4EF5-B5FC-0D3F9BD98021}" destId="{32963926-C72B-4E4D-A833-96D3D0842F39}" srcOrd="0" destOrd="0" presId="urn:microsoft.com/office/officeart/2005/8/layout/vList6"/>
    <dgm:cxn modelId="{ED1C826C-5EB6-47E5-A242-5F12D4D508C4}" type="presParOf" srcId="{97287565-7F67-4EF5-B5FC-0D3F9BD98021}" destId="{3142F70F-FCBD-4965-8389-EE7CA574293B}" srcOrd="1" destOrd="0" presId="urn:microsoft.com/office/officeart/2005/8/layout/vList6"/>
    <dgm:cxn modelId="{3CEC8A1E-930B-4F47-B868-C71EDA452E91}" type="presParOf" srcId="{3BC425FF-A81C-43B4-A78B-A150BD04508C}" destId="{71879584-7C65-4565-9188-380EE3D09F7C}" srcOrd="1" destOrd="0" presId="urn:microsoft.com/office/officeart/2005/8/layout/vList6"/>
    <dgm:cxn modelId="{B8CA4D77-E337-4C1C-BE1C-7FC819474281}" type="presParOf" srcId="{3BC425FF-A81C-43B4-A78B-A150BD04508C}" destId="{12154941-BEEA-4BD5-BD3C-F1AC172A29E9}" srcOrd="2" destOrd="0" presId="urn:microsoft.com/office/officeart/2005/8/layout/vList6"/>
    <dgm:cxn modelId="{472D0A70-0523-4421-BCCA-6BA8C1F3D7CA}" type="presParOf" srcId="{12154941-BEEA-4BD5-BD3C-F1AC172A29E9}" destId="{F712CE81-10A3-40AD-B3B8-44554E36B272}" srcOrd="0" destOrd="0" presId="urn:microsoft.com/office/officeart/2005/8/layout/vList6"/>
    <dgm:cxn modelId="{97479550-7176-45EF-AA06-29F627691C28}" type="presParOf" srcId="{12154941-BEEA-4BD5-BD3C-F1AC172A29E9}" destId="{77ABC7D2-C515-47C5-820B-07EBB59FF600}" srcOrd="1" destOrd="0" presId="urn:microsoft.com/office/officeart/2005/8/layout/vList6"/>
    <dgm:cxn modelId="{B6B33DC2-A877-44EC-AFBD-80215E431A93}" type="presParOf" srcId="{3BC425FF-A81C-43B4-A78B-A150BD04508C}" destId="{BE453146-BF8D-42D3-BB30-45F2F4C5511E}" srcOrd="3" destOrd="0" presId="urn:microsoft.com/office/officeart/2005/8/layout/vList6"/>
    <dgm:cxn modelId="{5FD8D3BA-6FD4-466C-BD01-BCD3F9FDAD78}" type="presParOf" srcId="{3BC425FF-A81C-43B4-A78B-A150BD04508C}" destId="{29FE3410-4778-49BB-922F-4C2159862918}" srcOrd="4" destOrd="0" presId="urn:microsoft.com/office/officeart/2005/8/layout/vList6"/>
    <dgm:cxn modelId="{C4CD60D7-3095-4549-9609-ED6E6179F432}" type="presParOf" srcId="{29FE3410-4778-49BB-922F-4C2159862918}" destId="{2DB0F523-DEC5-40BA-B419-8080532A2732}" srcOrd="0" destOrd="0" presId="urn:microsoft.com/office/officeart/2005/8/layout/vList6"/>
    <dgm:cxn modelId="{43B6576F-7A54-4BF4-A996-BDADDD764D00}" type="presParOf" srcId="{29FE3410-4778-49BB-922F-4C2159862918}" destId="{965FAAA3-FDE7-4888-96A2-1FEB63A99BF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8145E1-3C3B-4A7F-BF35-023F983E3051}" type="doc">
      <dgm:prSet loTypeId="urn:microsoft.com/office/officeart/2005/8/layout/v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1470963-BBC7-41E6-AD68-80F472652904}">
      <dgm:prSet phldrT="[Texto]" custT="1"/>
      <dgm:spPr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Seguridad física y ambiental</a:t>
          </a:r>
          <a:endParaRPr lang="es-E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2902F5-589B-4A3E-A56D-B7CC78C2E795}" type="parTrans" cxnId="{75D5463C-9DDE-41B4-A260-7A8040FC9414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4071EB4F-2175-40CA-AD7F-BF214A55D7F9}" type="sibTrans" cxnId="{75D5463C-9DDE-41B4-A260-7A8040FC9414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541EAFFA-8AA6-4247-99B8-648F1838C62B}">
      <dgm:prSet phldrT="[Texto]" custT="1"/>
      <dgm:spPr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Adquisición, desarrollo y mantenimiento de sistemas de información</a:t>
          </a:r>
          <a:endParaRPr lang="es-E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9D716E-1D29-40A8-9E52-01266195EBCA}" type="parTrans" cxnId="{D03100EC-8C44-44FA-B5FA-17E40325504D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ADB7112D-AC44-4E09-84D9-9E4D45B34AF1}" type="sibTrans" cxnId="{D03100EC-8C44-44FA-B5FA-17E40325504D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1F1151AC-0CD2-4226-89F4-06CB94500CC2}">
      <dgm:prSet phldrT="[Texto]" custT="1"/>
      <dgm:spPr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Manuales de operación </a:t>
          </a:r>
        </a:p>
        <a:p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o usuario</a:t>
          </a:r>
          <a:endParaRPr lang="es-E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543FC2-4591-400C-A590-1FD2C15947BB}" type="parTrans" cxnId="{A61F0E3E-5F59-438B-B625-44A00950BAA3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10F1DD53-EEB5-485B-A925-7AE5CC3A3883}" type="sibTrans" cxnId="{A61F0E3E-5F59-438B-B625-44A00950BAA3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37834ADC-5550-4344-A875-438A1171913C}">
      <dgm:prSet phldrT="[Texto]"/>
      <dgm:spPr/>
      <dgm:t>
        <a:bodyPr/>
        <a:lstStyle/>
        <a:p>
          <a:endParaRPr lang="es-ES" dirty="0">
            <a:latin typeface="+mn-lt"/>
          </a:endParaRPr>
        </a:p>
      </dgm:t>
    </dgm:pt>
    <dgm:pt modelId="{F71927D5-53CC-4C25-9B34-1F105911BA96}" type="parTrans" cxnId="{4A39A3FE-6E56-4DB6-8495-B0ABFF7FACC9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33D23F1F-DEE1-499C-B440-4443284F6D16}" type="sibTrans" cxnId="{4A39A3FE-6E56-4DB6-8495-B0ABFF7FACC9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ECA2DBDA-1060-4590-9719-C3BE6B77723B}">
      <dgm:prSet phldrT="[Texto]"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lineamientos de seguridad desde la fase inicial del proceso de adquisición o desarrollo de un sistema</a:t>
          </a:r>
          <a:endParaRPr lang="es-E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10C5BD-57B0-4BB1-A18F-F120859EF93C}" type="parTrans" cxnId="{F0C7442B-C4C0-4AC5-BE1A-7FC0D2D1844C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61BE433F-45E7-4081-B307-4AEDE8C32A28}" type="sibTrans" cxnId="{F0C7442B-C4C0-4AC5-BE1A-7FC0D2D1844C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D30578F8-602F-4CE5-93BC-1E09B0E51D5B}">
      <dgm:prSet phldrT="[Texto]" custT="1"/>
      <dgm:spPr/>
      <dgm:t>
        <a:bodyPr/>
        <a:lstStyle/>
        <a:p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en el recinto donde residen el/los servidores (bases de datos, aplicativos). </a:t>
          </a:r>
          <a:endParaRPr lang="es-E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8821AD-C8A1-4DFC-87E3-94D29D8B0749}" type="parTrans" cxnId="{AE20A2BD-28F3-4DCB-9C5E-893EA568BDC7}">
      <dgm:prSet/>
      <dgm:spPr/>
      <dgm:t>
        <a:bodyPr/>
        <a:lstStyle/>
        <a:p>
          <a:endParaRPr lang="es-ES"/>
        </a:p>
      </dgm:t>
    </dgm:pt>
    <dgm:pt modelId="{0BF88AD8-C31C-4ED4-942B-B28027BF86C9}" type="sibTrans" cxnId="{AE20A2BD-28F3-4DCB-9C5E-893EA568BDC7}">
      <dgm:prSet/>
      <dgm:spPr/>
      <dgm:t>
        <a:bodyPr/>
        <a:lstStyle/>
        <a:p>
          <a:endParaRPr lang="es-ES"/>
        </a:p>
      </dgm:t>
    </dgm:pt>
    <dgm:pt modelId="{1B39D6F7-98E0-4D5B-BA6B-BBC9EDB4C8DE}">
      <dgm:prSet phldrT="[Texto]" custT="1"/>
      <dgm:spPr/>
      <dgm:t>
        <a:bodyPr/>
        <a:lstStyle/>
        <a:p>
          <a:endParaRPr lang="es-ES" sz="1800" dirty="0">
            <a:latin typeface="+mn-lt"/>
          </a:endParaRPr>
        </a:p>
      </dgm:t>
    </dgm:pt>
    <dgm:pt modelId="{12C90550-AA72-4AC8-B3F0-8AE44275B121}" type="parTrans" cxnId="{3870C670-4CF4-4C9B-9141-338CC980F5C0}">
      <dgm:prSet/>
      <dgm:spPr/>
      <dgm:t>
        <a:bodyPr/>
        <a:lstStyle/>
        <a:p>
          <a:endParaRPr lang="es-ES"/>
        </a:p>
      </dgm:t>
    </dgm:pt>
    <dgm:pt modelId="{6C5E42A7-2156-4569-A56B-E52790A394FC}" type="sibTrans" cxnId="{3870C670-4CF4-4C9B-9141-338CC980F5C0}">
      <dgm:prSet/>
      <dgm:spPr/>
      <dgm:t>
        <a:bodyPr/>
        <a:lstStyle/>
        <a:p>
          <a:endParaRPr lang="es-ES"/>
        </a:p>
      </dgm:t>
    </dgm:pt>
    <dgm:pt modelId="{79C2143B-1122-4EBC-B303-BFB36872A237}">
      <dgm:prSet phldrT="[Texto]" custT="1"/>
      <dgm:spPr/>
      <dgm:t>
        <a:bodyPr/>
        <a:lstStyle/>
        <a:p>
          <a:endParaRPr lang="es-ES" sz="1800" dirty="0">
            <a:latin typeface="+mn-lt"/>
          </a:endParaRPr>
        </a:p>
      </dgm:t>
    </dgm:pt>
    <dgm:pt modelId="{C8C3176D-82FB-406D-9452-9D73E249702E}" type="parTrans" cxnId="{2F63FDAE-335D-4327-8BBC-A3CDE2D4EBD5}">
      <dgm:prSet/>
      <dgm:spPr/>
      <dgm:t>
        <a:bodyPr/>
        <a:lstStyle/>
        <a:p>
          <a:endParaRPr lang="es-ES"/>
        </a:p>
      </dgm:t>
    </dgm:pt>
    <dgm:pt modelId="{7C35B280-A9C6-47E4-A95B-48A0536AB583}" type="sibTrans" cxnId="{2F63FDAE-335D-4327-8BBC-A3CDE2D4EBD5}">
      <dgm:prSet/>
      <dgm:spPr/>
      <dgm:t>
        <a:bodyPr/>
        <a:lstStyle/>
        <a:p>
          <a:endParaRPr lang="es-ES"/>
        </a:p>
      </dgm:t>
    </dgm:pt>
    <dgm:pt modelId="{3BC425FF-A81C-43B4-A78B-A150BD04508C}" type="pres">
      <dgm:prSet presAssocID="{4E8145E1-3C3B-4A7F-BF35-023F983E305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97287565-7F67-4EF5-B5FC-0D3F9BD98021}" type="pres">
      <dgm:prSet presAssocID="{B1470963-BBC7-41E6-AD68-80F472652904}" presName="linNode" presStyleCnt="0"/>
      <dgm:spPr/>
    </dgm:pt>
    <dgm:pt modelId="{32963926-C72B-4E4D-A833-96D3D0842F39}" type="pres">
      <dgm:prSet presAssocID="{B1470963-BBC7-41E6-AD68-80F472652904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142F70F-FCBD-4965-8389-EE7CA574293B}" type="pres">
      <dgm:prSet presAssocID="{B1470963-BBC7-41E6-AD68-80F472652904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1879584-7C65-4565-9188-380EE3D09F7C}" type="pres">
      <dgm:prSet presAssocID="{4071EB4F-2175-40CA-AD7F-BF214A55D7F9}" presName="spacing" presStyleCnt="0"/>
      <dgm:spPr/>
    </dgm:pt>
    <dgm:pt modelId="{12154941-BEEA-4BD5-BD3C-F1AC172A29E9}" type="pres">
      <dgm:prSet presAssocID="{541EAFFA-8AA6-4247-99B8-648F1838C62B}" presName="linNode" presStyleCnt="0"/>
      <dgm:spPr/>
    </dgm:pt>
    <dgm:pt modelId="{F712CE81-10A3-40AD-B3B8-44554E36B272}" type="pres">
      <dgm:prSet presAssocID="{541EAFFA-8AA6-4247-99B8-648F1838C62B}" presName="parentShp" presStyleLbl="node1" presStyleIdx="1" presStyleCnt="3" custLinFactNeighborY="600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7ABC7D2-C515-47C5-820B-07EBB59FF600}" type="pres">
      <dgm:prSet presAssocID="{541EAFFA-8AA6-4247-99B8-648F1838C62B}" presName="childShp" presStyleLbl="bgAccFollowNode1" presStyleIdx="1" presStyleCnt="3" custLinFactNeighborX="-1341" custLinFactNeighborY="721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453146-BF8D-42D3-BB30-45F2F4C5511E}" type="pres">
      <dgm:prSet presAssocID="{ADB7112D-AC44-4E09-84D9-9E4D45B34AF1}" presName="spacing" presStyleCnt="0"/>
      <dgm:spPr/>
    </dgm:pt>
    <dgm:pt modelId="{29FE3410-4778-49BB-922F-4C2159862918}" type="pres">
      <dgm:prSet presAssocID="{1F1151AC-0CD2-4226-89F4-06CB94500CC2}" presName="linNode" presStyleCnt="0"/>
      <dgm:spPr/>
    </dgm:pt>
    <dgm:pt modelId="{2DB0F523-DEC5-40BA-B419-8080532A2732}" type="pres">
      <dgm:prSet presAssocID="{1F1151AC-0CD2-4226-89F4-06CB94500CC2}" presName="parentShp" presStyleLbl="node1" presStyleIdx="2" presStyleCnt="3" custScaleY="72864" custLinFactNeighborX="143" custLinFactNeighborY="189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5FAAA3-FDE7-4888-96A2-1FEB63A99BFA}" type="pres">
      <dgm:prSet presAssocID="{1F1151AC-0CD2-4226-89F4-06CB94500CC2}" presName="childShp" presStyleLbl="bgAccFollowNode1" presStyleIdx="2" presStyleCnt="3" custScaleY="88507" custLinFactNeighborX="-2280" custLinFactNeighborY="721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603F793-AC3D-493D-9EF4-C05523E75D17}" type="presOf" srcId="{1F1151AC-0CD2-4226-89F4-06CB94500CC2}" destId="{2DB0F523-DEC5-40BA-B419-8080532A2732}" srcOrd="0" destOrd="0" presId="urn:microsoft.com/office/officeart/2005/8/layout/vList6"/>
    <dgm:cxn modelId="{6183B1B4-2FA1-4733-9B5E-99C88ABB6C20}" type="presOf" srcId="{79C2143B-1122-4EBC-B303-BFB36872A237}" destId="{77ABC7D2-C515-47C5-820B-07EBB59FF600}" srcOrd="0" destOrd="0" presId="urn:microsoft.com/office/officeart/2005/8/layout/vList6"/>
    <dgm:cxn modelId="{75D5463C-9DDE-41B4-A260-7A8040FC9414}" srcId="{4E8145E1-3C3B-4A7F-BF35-023F983E3051}" destId="{B1470963-BBC7-41E6-AD68-80F472652904}" srcOrd="0" destOrd="0" parTransId="{812902F5-589B-4A3E-A56D-B7CC78C2E795}" sibTransId="{4071EB4F-2175-40CA-AD7F-BF214A55D7F9}"/>
    <dgm:cxn modelId="{763913A1-D4F7-42EC-B4EF-5FCD23090A1E}" type="presOf" srcId="{541EAFFA-8AA6-4247-99B8-648F1838C62B}" destId="{F712CE81-10A3-40AD-B3B8-44554E36B272}" srcOrd="0" destOrd="0" presId="urn:microsoft.com/office/officeart/2005/8/layout/vList6"/>
    <dgm:cxn modelId="{D03100EC-8C44-44FA-B5FA-17E40325504D}" srcId="{4E8145E1-3C3B-4A7F-BF35-023F983E3051}" destId="{541EAFFA-8AA6-4247-99B8-648F1838C62B}" srcOrd="1" destOrd="0" parTransId="{539D716E-1D29-40A8-9E52-01266195EBCA}" sibTransId="{ADB7112D-AC44-4E09-84D9-9E4D45B34AF1}"/>
    <dgm:cxn modelId="{3870C670-4CF4-4C9B-9141-338CC980F5C0}" srcId="{B1470963-BBC7-41E6-AD68-80F472652904}" destId="{1B39D6F7-98E0-4D5B-BA6B-BBC9EDB4C8DE}" srcOrd="0" destOrd="0" parTransId="{12C90550-AA72-4AC8-B3F0-8AE44275B121}" sibTransId="{6C5E42A7-2156-4569-A56B-E52790A394FC}"/>
    <dgm:cxn modelId="{AE20A2BD-28F3-4DCB-9C5E-893EA568BDC7}" srcId="{B1470963-BBC7-41E6-AD68-80F472652904}" destId="{D30578F8-602F-4CE5-93BC-1E09B0E51D5B}" srcOrd="1" destOrd="0" parTransId="{CE8821AD-C8A1-4DFC-87E3-94D29D8B0749}" sibTransId="{0BF88AD8-C31C-4ED4-942B-B28027BF86C9}"/>
    <dgm:cxn modelId="{3C84DE74-4F54-4402-980D-68E4A2CFF21C}" type="presOf" srcId="{1B39D6F7-98E0-4D5B-BA6B-BBC9EDB4C8DE}" destId="{3142F70F-FCBD-4965-8389-EE7CA574293B}" srcOrd="0" destOrd="0" presId="urn:microsoft.com/office/officeart/2005/8/layout/vList6"/>
    <dgm:cxn modelId="{AAD6751F-963E-463A-A597-5F2B136D195B}" type="presOf" srcId="{ECA2DBDA-1060-4590-9719-C3BE6B77723B}" destId="{77ABC7D2-C515-47C5-820B-07EBB59FF600}" srcOrd="0" destOrd="1" presId="urn:microsoft.com/office/officeart/2005/8/layout/vList6"/>
    <dgm:cxn modelId="{F0C7442B-C4C0-4AC5-BE1A-7FC0D2D1844C}" srcId="{541EAFFA-8AA6-4247-99B8-648F1838C62B}" destId="{ECA2DBDA-1060-4590-9719-C3BE6B77723B}" srcOrd="1" destOrd="0" parTransId="{6810C5BD-57B0-4BB1-A18F-F120859EF93C}" sibTransId="{61BE433F-45E7-4081-B307-4AEDE8C32A28}"/>
    <dgm:cxn modelId="{2F63FDAE-335D-4327-8BBC-A3CDE2D4EBD5}" srcId="{541EAFFA-8AA6-4247-99B8-648F1838C62B}" destId="{79C2143B-1122-4EBC-B303-BFB36872A237}" srcOrd="0" destOrd="0" parTransId="{C8C3176D-82FB-406D-9452-9D73E249702E}" sibTransId="{7C35B280-A9C6-47E4-A95B-48A0536AB583}"/>
    <dgm:cxn modelId="{5F308FF3-3ECA-44D9-9B64-95240937BDB5}" type="presOf" srcId="{4E8145E1-3C3B-4A7F-BF35-023F983E3051}" destId="{3BC425FF-A81C-43B4-A78B-A150BD04508C}" srcOrd="0" destOrd="0" presId="urn:microsoft.com/office/officeart/2005/8/layout/vList6"/>
    <dgm:cxn modelId="{A61F0E3E-5F59-438B-B625-44A00950BAA3}" srcId="{4E8145E1-3C3B-4A7F-BF35-023F983E3051}" destId="{1F1151AC-0CD2-4226-89F4-06CB94500CC2}" srcOrd="2" destOrd="0" parTransId="{49543FC2-4591-400C-A590-1FD2C15947BB}" sibTransId="{10F1DD53-EEB5-485B-A925-7AE5CC3A3883}"/>
    <dgm:cxn modelId="{185B506D-83A6-42D1-9C24-158BEB7BB5E8}" type="presOf" srcId="{37834ADC-5550-4344-A875-438A1171913C}" destId="{965FAAA3-FDE7-4888-96A2-1FEB63A99BFA}" srcOrd="0" destOrd="0" presId="urn:microsoft.com/office/officeart/2005/8/layout/vList6"/>
    <dgm:cxn modelId="{4A39A3FE-6E56-4DB6-8495-B0ABFF7FACC9}" srcId="{1F1151AC-0CD2-4226-89F4-06CB94500CC2}" destId="{37834ADC-5550-4344-A875-438A1171913C}" srcOrd="0" destOrd="0" parTransId="{F71927D5-53CC-4C25-9B34-1F105911BA96}" sibTransId="{33D23F1F-DEE1-499C-B440-4443284F6D16}"/>
    <dgm:cxn modelId="{1E5E4555-1158-4708-BADE-708713C1E315}" type="presOf" srcId="{B1470963-BBC7-41E6-AD68-80F472652904}" destId="{32963926-C72B-4E4D-A833-96D3D0842F39}" srcOrd="0" destOrd="0" presId="urn:microsoft.com/office/officeart/2005/8/layout/vList6"/>
    <dgm:cxn modelId="{D9CE7192-7D90-4FB7-B10A-7C0AEDD7C759}" type="presOf" srcId="{D30578F8-602F-4CE5-93BC-1E09B0E51D5B}" destId="{3142F70F-FCBD-4965-8389-EE7CA574293B}" srcOrd="0" destOrd="1" presId="urn:microsoft.com/office/officeart/2005/8/layout/vList6"/>
    <dgm:cxn modelId="{AF2CC58E-B60A-4324-B162-90DBFE233F2F}" type="presParOf" srcId="{3BC425FF-A81C-43B4-A78B-A150BD04508C}" destId="{97287565-7F67-4EF5-B5FC-0D3F9BD98021}" srcOrd="0" destOrd="0" presId="urn:microsoft.com/office/officeart/2005/8/layout/vList6"/>
    <dgm:cxn modelId="{5E235FE0-E910-4736-865D-730B6B18E4C5}" type="presParOf" srcId="{97287565-7F67-4EF5-B5FC-0D3F9BD98021}" destId="{32963926-C72B-4E4D-A833-96D3D0842F39}" srcOrd="0" destOrd="0" presId="urn:microsoft.com/office/officeart/2005/8/layout/vList6"/>
    <dgm:cxn modelId="{ED1C826C-5EB6-47E5-A242-5F12D4D508C4}" type="presParOf" srcId="{97287565-7F67-4EF5-B5FC-0D3F9BD98021}" destId="{3142F70F-FCBD-4965-8389-EE7CA574293B}" srcOrd="1" destOrd="0" presId="urn:microsoft.com/office/officeart/2005/8/layout/vList6"/>
    <dgm:cxn modelId="{3CEC8A1E-930B-4F47-B868-C71EDA452E91}" type="presParOf" srcId="{3BC425FF-A81C-43B4-A78B-A150BD04508C}" destId="{71879584-7C65-4565-9188-380EE3D09F7C}" srcOrd="1" destOrd="0" presId="urn:microsoft.com/office/officeart/2005/8/layout/vList6"/>
    <dgm:cxn modelId="{B8CA4D77-E337-4C1C-BE1C-7FC819474281}" type="presParOf" srcId="{3BC425FF-A81C-43B4-A78B-A150BD04508C}" destId="{12154941-BEEA-4BD5-BD3C-F1AC172A29E9}" srcOrd="2" destOrd="0" presId="urn:microsoft.com/office/officeart/2005/8/layout/vList6"/>
    <dgm:cxn modelId="{472D0A70-0523-4421-BCCA-6BA8C1F3D7CA}" type="presParOf" srcId="{12154941-BEEA-4BD5-BD3C-F1AC172A29E9}" destId="{F712CE81-10A3-40AD-B3B8-44554E36B272}" srcOrd="0" destOrd="0" presId="urn:microsoft.com/office/officeart/2005/8/layout/vList6"/>
    <dgm:cxn modelId="{97479550-7176-45EF-AA06-29F627691C28}" type="presParOf" srcId="{12154941-BEEA-4BD5-BD3C-F1AC172A29E9}" destId="{77ABC7D2-C515-47C5-820B-07EBB59FF600}" srcOrd="1" destOrd="0" presId="urn:microsoft.com/office/officeart/2005/8/layout/vList6"/>
    <dgm:cxn modelId="{B6B33DC2-A877-44EC-AFBD-80215E431A93}" type="presParOf" srcId="{3BC425FF-A81C-43B4-A78B-A150BD04508C}" destId="{BE453146-BF8D-42D3-BB30-45F2F4C5511E}" srcOrd="3" destOrd="0" presId="urn:microsoft.com/office/officeart/2005/8/layout/vList6"/>
    <dgm:cxn modelId="{5FD8D3BA-6FD4-466C-BD01-BCD3F9FDAD78}" type="presParOf" srcId="{3BC425FF-A81C-43B4-A78B-A150BD04508C}" destId="{29FE3410-4778-49BB-922F-4C2159862918}" srcOrd="4" destOrd="0" presId="urn:microsoft.com/office/officeart/2005/8/layout/vList6"/>
    <dgm:cxn modelId="{C4CD60D7-3095-4549-9609-ED6E6179F432}" type="presParOf" srcId="{29FE3410-4778-49BB-922F-4C2159862918}" destId="{2DB0F523-DEC5-40BA-B419-8080532A2732}" srcOrd="0" destOrd="0" presId="urn:microsoft.com/office/officeart/2005/8/layout/vList6"/>
    <dgm:cxn modelId="{43B6576F-7A54-4BF4-A996-BDADDD764D00}" type="presParOf" srcId="{29FE3410-4778-49BB-922F-4C2159862918}" destId="{965FAAA3-FDE7-4888-96A2-1FEB63A99BF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8145E1-3C3B-4A7F-BF35-023F983E3051}" type="doc">
      <dgm:prSet loTypeId="urn:microsoft.com/office/officeart/2005/8/layout/v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557FA2E-F9BF-4B4C-9F1A-ABB49A7EBE2A}">
      <dgm:prSet custT="1"/>
      <dgm:spPr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Aspectos de seguridad para la continuidad de la gestión</a:t>
          </a:r>
          <a:endParaRPr lang="es-E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EAA18D-7CC7-427F-8B93-98322DFEC206}" type="parTrans" cxnId="{1E480C52-22E6-4261-9042-CF69D989AB0E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5092F94E-33C3-4B71-882D-D7118B5F41AE}" type="sibTrans" cxnId="{1E480C52-22E6-4261-9042-CF69D989AB0E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CB220A23-A8BE-4417-8699-EB6C5C1FA22D}">
      <dgm:prSet custT="1"/>
      <dgm:spPr/>
      <dgm:t>
        <a:bodyPr/>
        <a:lstStyle/>
        <a:p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procedimientos existentes para mantener la operatividad del organismo durante situaciones adversas. Procedimiento de respaldo (Back up). </a:t>
          </a:r>
          <a:endParaRPr lang="es-E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3BC12B-F5B1-4229-9225-B09F244BCC26}" type="parTrans" cxnId="{7CA0BBA2-AEAF-4A72-B42B-F1792FF09A43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5DC26755-8585-42B4-ACDF-71E0593DBBF9}" type="sibTrans" cxnId="{7CA0BBA2-AEAF-4A72-B42B-F1792FF09A43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1F1151AC-0CD2-4226-89F4-06CB94500CC2}">
      <dgm:prSet phldrT="[Texto]" custT="1"/>
      <dgm:spPr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s-ES" sz="2000" b="1" dirty="0" smtClean="0">
              <a:latin typeface="Arial" panose="020B0604020202020204" pitchFamily="34" charset="0"/>
              <a:cs typeface="Arial" panose="020B0604020202020204" pitchFamily="34" charset="0"/>
            </a:rPr>
            <a:t>Gestión de incidentes de seguridad</a:t>
          </a:r>
          <a:endParaRPr lang="es-E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F1DD53-EEB5-485B-A925-7AE5CC3A3883}" type="sibTrans" cxnId="{A61F0E3E-5F59-438B-B625-44A00950BAA3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49543FC2-4591-400C-A590-1FD2C15947BB}" type="parTrans" cxnId="{A61F0E3E-5F59-438B-B625-44A00950BAA3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37834ADC-5550-4344-A875-438A1171913C}">
      <dgm:prSet phldrT="[Texto]" custT="1"/>
      <dgm:spPr/>
      <dgm:t>
        <a:bodyPr/>
        <a:lstStyle/>
        <a:p>
          <a:r>
            <a:rPr lang="es-ES" sz="1600" dirty="0" smtClean="0">
              <a:latin typeface="Arial" panose="020B0604020202020204" pitchFamily="34" charset="0"/>
              <a:cs typeface="Arial" panose="020B0604020202020204" pitchFamily="34" charset="0"/>
            </a:rPr>
            <a:t>procedimientos para prevenir, detectar, gestionar, resolver y reportar los incidentes de seguridad</a:t>
          </a:r>
          <a:r>
            <a:rPr lang="es-ES" sz="18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s-E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D23F1F-DEE1-499C-B440-4443284F6D16}" type="sibTrans" cxnId="{4A39A3FE-6E56-4DB6-8495-B0ABFF7FACC9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F71927D5-53CC-4C25-9B34-1F105911BA96}" type="parTrans" cxnId="{4A39A3FE-6E56-4DB6-8495-B0ABFF7FACC9}">
      <dgm:prSet/>
      <dgm:spPr/>
      <dgm:t>
        <a:bodyPr/>
        <a:lstStyle/>
        <a:p>
          <a:endParaRPr lang="es-ES">
            <a:latin typeface="+mn-lt"/>
          </a:endParaRPr>
        </a:p>
      </dgm:t>
    </dgm:pt>
    <dgm:pt modelId="{B57B43B7-10C7-4931-9302-B5FF7799FC9A}">
      <dgm:prSet phldrT="[Texto]" custT="1"/>
      <dgm:spPr/>
      <dgm:t>
        <a:bodyPr/>
        <a:lstStyle/>
        <a:p>
          <a:endParaRPr lang="es-E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F4A05C-DE28-4B50-9809-EB09E0D4FED0}" type="parTrans" cxnId="{06C7CEFC-8C79-4C53-937E-D7682E30AC5D}">
      <dgm:prSet/>
      <dgm:spPr/>
      <dgm:t>
        <a:bodyPr/>
        <a:lstStyle/>
        <a:p>
          <a:endParaRPr lang="es-ES"/>
        </a:p>
      </dgm:t>
    </dgm:pt>
    <dgm:pt modelId="{0CE47ACE-FBBA-4EF9-96F7-98AB6AB3B4E4}" type="sibTrans" cxnId="{06C7CEFC-8C79-4C53-937E-D7682E30AC5D}">
      <dgm:prSet/>
      <dgm:spPr/>
      <dgm:t>
        <a:bodyPr/>
        <a:lstStyle/>
        <a:p>
          <a:endParaRPr lang="es-ES"/>
        </a:p>
      </dgm:t>
    </dgm:pt>
    <dgm:pt modelId="{42860FAE-F8D9-476E-B967-213296044082}">
      <dgm:prSet custT="1"/>
      <dgm:spPr/>
      <dgm:t>
        <a:bodyPr/>
        <a:lstStyle/>
        <a:p>
          <a:endParaRPr lang="es-E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5FA174-D135-46A0-9719-F723DE785D4B}" type="parTrans" cxnId="{9EC5354B-529E-4340-8482-117664415624}">
      <dgm:prSet/>
      <dgm:spPr/>
      <dgm:t>
        <a:bodyPr/>
        <a:lstStyle/>
        <a:p>
          <a:endParaRPr lang="es-ES"/>
        </a:p>
      </dgm:t>
    </dgm:pt>
    <dgm:pt modelId="{CCFBD8AA-C547-45C2-B629-A1024D558AB1}" type="sibTrans" cxnId="{9EC5354B-529E-4340-8482-117664415624}">
      <dgm:prSet/>
      <dgm:spPr/>
      <dgm:t>
        <a:bodyPr/>
        <a:lstStyle/>
        <a:p>
          <a:endParaRPr lang="es-ES"/>
        </a:p>
      </dgm:t>
    </dgm:pt>
    <dgm:pt modelId="{3BC425FF-A81C-43B4-A78B-A150BD04508C}" type="pres">
      <dgm:prSet presAssocID="{4E8145E1-3C3B-4A7F-BF35-023F983E305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29FE3410-4778-49BB-922F-4C2159862918}" type="pres">
      <dgm:prSet presAssocID="{1F1151AC-0CD2-4226-89F4-06CB94500CC2}" presName="linNode" presStyleCnt="0"/>
      <dgm:spPr/>
    </dgm:pt>
    <dgm:pt modelId="{2DB0F523-DEC5-40BA-B419-8080532A2732}" type="pres">
      <dgm:prSet presAssocID="{1F1151AC-0CD2-4226-89F4-06CB94500CC2}" presName="parentShp" presStyleLbl="node1" presStyleIdx="0" presStyleCnt="2" custScaleY="3216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65FAAA3-FDE7-4888-96A2-1FEB63A99BFA}" type="pres">
      <dgm:prSet presAssocID="{1F1151AC-0CD2-4226-89F4-06CB94500CC2}" presName="childShp" presStyleLbl="bgAccFollowNode1" presStyleIdx="0" presStyleCnt="2" custScaleY="3621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7C2437A-ED48-4BF8-95F1-26FE452156B8}" type="pres">
      <dgm:prSet presAssocID="{10F1DD53-EEB5-485B-A925-7AE5CC3A3883}" presName="spacing" presStyleCnt="0"/>
      <dgm:spPr/>
    </dgm:pt>
    <dgm:pt modelId="{4F4A5630-3BA4-4490-A22C-17B850F816AB}" type="pres">
      <dgm:prSet presAssocID="{0557FA2E-F9BF-4B4C-9F1A-ABB49A7EBE2A}" presName="linNode" presStyleCnt="0"/>
      <dgm:spPr/>
    </dgm:pt>
    <dgm:pt modelId="{8FAD045A-9952-4A7F-BA82-EF046D5516D8}" type="pres">
      <dgm:prSet presAssocID="{0557FA2E-F9BF-4B4C-9F1A-ABB49A7EBE2A}" presName="parentShp" presStyleLbl="node1" presStyleIdx="1" presStyleCnt="2" custScaleY="3310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293CA2A-3FE5-4177-B6B0-A10EAC6E3D57}" type="pres">
      <dgm:prSet presAssocID="{0557FA2E-F9BF-4B4C-9F1A-ABB49A7EBE2A}" presName="childShp" presStyleLbl="bgAccFollowNode1" presStyleIdx="1" presStyleCnt="2" custScaleY="417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644B2B1-F391-406D-99FC-77F0A5CB67C0}" type="presOf" srcId="{B57B43B7-10C7-4931-9302-B5FF7799FC9A}" destId="{965FAAA3-FDE7-4888-96A2-1FEB63A99BFA}" srcOrd="0" destOrd="0" presId="urn:microsoft.com/office/officeart/2005/8/layout/vList6"/>
    <dgm:cxn modelId="{0603F793-AC3D-493D-9EF4-C05523E75D17}" type="presOf" srcId="{1F1151AC-0CD2-4226-89F4-06CB94500CC2}" destId="{2DB0F523-DEC5-40BA-B419-8080532A2732}" srcOrd="0" destOrd="0" presId="urn:microsoft.com/office/officeart/2005/8/layout/vList6"/>
    <dgm:cxn modelId="{9EC5354B-529E-4340-8482-117664415624}" srcId="{0557FA2E-F9BF-4B4C-9F1A-ABB49A7EBE2A}" destId="{42860FAE-F8D9-476E-B967-213296044082}" srcOrd="0" destOrd="0" parTransId="{AA5FA174-D135-46A0-9719-F723DE785D4B}" sibTransId="{CCFBD8AA-C547-45C2-B629-A1024D558AB1}"/>
    <dgm:cxn modelId="{73E64512-CEE8-4773-B5E4-69110C7CDA06}" type="presOf" srcId="{CB220A23-A8BE-4417-8699-EB6C5C1FA22D}" destId="{E293CA2A-3FE5-4177-B6B0-A10EAC6E3D57}" srcOrd="0" destOrd="1" presId="urn:microsoft.com/office/officeart/2005/8/layout/vList6"/>
    <dgm:cxn modelId="{7C3F8954-FE13-4D36-943D-3D021C2BFDFA}" type="presOf" srcId="{0557FA2E-F9BF-4B4C-9F1A-ABB49A7EBE2A}" destId="{8FAD045A-9952-4A7F-BA82-EF046D5516D8}" srcOrd="0" destOrd="0" presId="urn:microsoft.com/office/officeart/2005/8/layout/vList6"/>
    <dgm:cxn modelId="{6EA7BFE2-AD1D-42A0-BA42-EC0FDF2D1A1D}" type="presOf" srcId="{42860FAE-F8D9-476E-B967-213296044082}" destId="{E293CA2A-3FE5-4177-B6B0-A10EAC6E3D57}" srcOrd="0" destOrd="0" presId="urn:microsoft.com/office/officeart/2005/8/layout/vList6"/>
    <dgm:cxn modelId="{1E480C52-22E6-4261-9042-CF69D989AB0E}" srcId="{4E8145E1-3C3B-4A7F-BF35-023F983E3051}" destId="{0557FA2E-F9BF-4B4C-9F1A-ABB49A7EBE2A}" srcOrd="1" destOrd="0" parTransId="{7AEAA18D-7CC7-427F-8B93-98322DFEC206}" sibTransId="{5092F94E-33C3-4B71-882D-D7118B5F41AE}"/>
    <dgm:cxn modelId="{06C7CEFC-8C79-4C53-937E-D7682E30AC5D}" srcId="{1F1151AC-0CD2-4226-89F4-06CB94500CC2}" destId="{B57B43B7-10C7-4931-9302-B5FF7799FC9A}" srcOrd="0" destOrd="0" parTransId="{0DF4A05C-DE28-4B50-9809-EB09E0D4FED0}" sibTransId="{0CE47ACE-FBBA-4EF9-96F7-98AB6AB3B4E4}"/>
    <dgm:cxn modelId="{5F308FF3-3ECA-44D9-9B64-95240937BDB5}" type="presOf" srcId="{4E8145E1-3C3B-4A7F-BF35-023F983E3051}" destId="{3BC425FF-A81C-43B4-A78B-A150BD04508C}" srcOrd="0" destOrd="0" presId="urn:microsoft.com/office/officeart/2005/8/layout/vList6"/>
    <dgm:cxn modelId="{A61F0E3E-5F59-438B-B625-44A00950BAA3}" srcId="{4E8145E1-3C3B-4A7F-BF35-023F983E3051}" destId="{1F1151AC-0CD2-4226-89F4-06CB94500CC2}" srcOrd="0" destOrd="0" parTransId="{49543FC2-4591-400C-A590-1FD2C15947BB}" sibTransId="{10F1DD53-EEB5-485B-A925-7AE5CC3A3883}"/>
    <dgm:cxn modelId="{185B506D-83A6-42D1-9C24-158BEB7BB5E8}" type="presOf" srcId="{37834ADC-5550-4344-A875-438A1171913C}" destId="{965FAAA3-FDE7-4888-96A2-1FEB63A99BFA}" srcOrd="0" destOrd="1" presId="urn:microsoft.com/office/officeart/2005/8/layout/vList6"/>
    <dgm:cxn modelId="{4A39A3FE-6E56-4DB6-8495-B0ABFF7FACC9}" srcId="{1F1151AC-0CD2-4226-89F4-06CB94500CC2}" destId="{37834ADC-5550-4344-A875-438A1171913C}" srcOrd="1" destOrd="0" parTransId="{F71927D5-53CC-4C25-9B34-1F105911BA96}" sibTransId="{33D23F1F-DEE1-499C-B440-4443284F6D16}"/>
    <dgm:cxn modelId="{7CA0BBA2-AEAF-4A72-B42B-F1792FF09A43}" srcId="{0557FA2E-F9BF-4B4C-9F1A-ABB49A7EBE2A}" destId="{CB220A23-A8BE-4417-8699-EB6C5C1FA22D}" srcOrd="1" destOrd="0" parTransId="{EC3BC12B-F5B1-4229-9225-B09F244BCC26}" sibTransId="{5DC26755-8585-42B4-ACDF-71E0593DBBF9}"/>
    <dgm:cxn modelId="{5FD8D3BA-6FD4-466C-BD01-BCD3F9FDAD78}" type="presParOf" srcId="{3BC425FF-A81C-43B4-A78B-A150BD04508C}" destId="{29FE3410-4778-49BB-922F-4C2159862918}" srcOrd="0" destOrd="0" presId="urn:microsoft.com/office/officeart/2005/8/layout/vList6"/>
    <dgm:cxn modelId="{C4CD60D7-3095-4549-9609-ED6E6179F432}" type="presParOf" srcId="{29FE3410-4778-49BB-922F-4C2159862918}" destId="{2DB0F523-DEC5-40BA-B419-8080532A2732}" srcOrd="0" destOrd="0" presId="urn:microsoft.com/office/officeart/2005/8/layout/vList6"/>
    <dgm:cxn modelId="{43B6576F-7A54-4BF4-A996-BDADDD764D00}" type="presParOf" srcId="{29FE3410-4778-49BB-922F-4C2159862918}" destId="{965FAAA3-FDE7-4888-96A2-1FEB63A99BFA}" srcOrd="1" destOrd="0" presId="urn:microsoft.com/office/officeart/2005/8/layout/vList6"/>
    <dgm:cxn modelId="{C3D0A3D4-2FE6-403F-8428-86673F6C2808}" type="presParOf" srcId="{3BC425FF-A81C-43B4-A78B-A150BD04508C}" destId="{07C2437A-ED48-4BF8-95F1-26FE452156B8}" srcOrd="1" destOrd="0" presId="urn:microsoft.com/office/officeart/2005/8/layout/vList6"/>
    <dgm:cxn modelId="{ED18DFDD-2818-44DE-8DCC-47068D9913CC}" type="presParOf" srcId="{3BC425FF-A81C-43B4-A78B-A150BD04508C}" destId="{4F4A5630-3BA4-4490-A22C-17B850F816AB}" srcOrd="2" destOrd="0" presId="urn:microsoft.com/office/officeart/2005/8/layout/vList6"/>
    <dgm:cxn modelId="{EE2742C7-1093-4411-80DC-55A9918F8ED7}" type="presParOf" srcId="{4F4A5630-3BA4-4490-A22C-17B850F816AB}" destId="{8FAD045A-9952-4A7F-BA82-EF046D5516D8}" srcOrd="0" destOrd="0" presId="urn:microsoft.com/office/officeart/2005/8/layout/vList6"/>
    <dgm:cxn modelId="{7452BEC0-4E27-4450-B3A5-EEB6D2E3B647}" type="presParOf" srcId="{4F4A5630-3BA4-4490-A22C-17B850F816AB}" destId="{E293CA2A-3FE5-4177-B6B0-A10EAC6E3D5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36C7C5-CB7B-4D25-BC61-5A218721BDAA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5319FFD-4A02-4947-B4D0-C1EAD7FD9BC1}">
      <dgm:prSet phldrT="[Texto]" custT="1"/>
      <dgm:spPr/>
      <dgm:t>
        <a:bodyPr/>
        <a:lstStyle/>
        <a:p>
          <a:r>
            <a:rPr lang="es-AR" sz="15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Sistemas</a:t>
          </a:r>
          <a:r>
            <a:rPr lang="es-AR" sz="15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implementados</a:t>
          </a:r>
          <a:endParaRPr lang="es-ES" sz="15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80183E-5FD9-4B59-B2A9-DE0A003C2FE0}" type="parTrans" cxnId="{7B309E7C-79E3-4DFF-90E8-A58CB2471176}">
      <dgm:prSet/>
      <dgm:spPr/>
      <dgm:t>
        <a:bodyPr/>
        <a:lstStyle/>
        <a:p>
          <a:endParaRPr lang="es-ES"/>
        </a:p>
      </dgm:t>
    </dgm:pt>
    <dgm:pt modelId="{FE450F14-EA2F-4B2C-88CA-6BCE574054EB}" type="sibTrans" cxnId="{7B309E7C-79E3-4DFF-90E8-A58CB2471176}">
      <dgm:prSet/>
      <dgm:spPr/>
      <dgm:t>
        <a:bodyPr/>
        <a:lstStyle/>
        <a:p>
          <a:endParaRPr lang="es-ES"/>
        </a:p>
      </dgm:t>
    </dgm:pt>
    <dgm:pt modelId="{C3624E4F-C94C-4C18-B0A7-A5680CEF2FCB}">
      <dgm:prSet phldrT="[Texto]" custT="1"/>
      <dgm:spPr/>
      <dgm:t>
        <a:bodyPr/>
        <a:lstStyle/>
        <a:p>
          <a:r>
            <a:rPr lang="es-AR" sz="15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Sujetos a revisión </a:t>
          </a:r>
          <a:r>
            <a:rPr lang="es-AR" sz="1500" b="1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permanente</a:t>
          </a:r>
          <a:r>
            <a:rPr lang="es-AR" sz="15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por éste Tribunal</a:t>
          </a:r>
          <a:endParaRPr lang="es-ES" sz="15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2FC695-B581-4B4F-8C42-9A5110ABC03A}" type="parTrans" cxnId="{FAF1D78B-55B2-430E-8496-1EC97E308A72}">
      <dgm:prSet/>
      <dgm:spPr/>
      <dgm:t>
        <a:bodyPr/>
        <a:lstStyle/>
        <a:p>
          <a:endParaRPr lang="es-ES"/>
        </a:p>
      </dgm:t>
    </dgm:pt>
    <dgm:pt modelId="{0C770270-C11B-4CA5-8E55-0F1254A79BC4}" type="sibTrans" cxnId="{FAF1D78B-55B2-430E-8496-1EC97E308A72}">
      <dgm:prSet/>
      <dgm:spPr/>
      <dgm:t>
        <a:bodyPr/>
        <a:lstStyle/>
        <a:p>
          <a:endParaRPr lang="es-ES"/>
        </a:p>
      </dgm:t>
    </dgm:pt>
    <dgm:pt modelId="{3B194048-96C9-4B16-9C30-1BC14DC6DFD6}">
      <dgm:prSet phldrT="[Texto]" custT="1"/>
      <dgm:spPr/>
      <dgm:t>
        <a:bodyPr/>
        <a:lstStyle/>
        <a:p>
          <a:r>
            <a:rPr lang="es-AR" sz="15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Documentación e información a </a:t>
          </a:r>
          <a:r>
            <a:rPr lang="es-AR" sz="15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disposición</a:t>
          </a:r>
          <a:r>
            <a:rPr lang="es-AR" sz="15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del Tribunal</a:t>
          </a:r>
          <a:endParaRPr lang="es-ES" sz="15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C6EA57-E60D-4674-BB03-E5C698542D99}" type="parTrans" cxnId="{6CB94CF0-694C-4960-B0C5-5045E5A8FA28}">
      <dgm:prSet/>
      <dgm:spPr/>
      <dgm:t>
        <a:bodyPr/>
        <a:lstStyle/>
        <a:p>
          <a:endParaRPr lang="es-ES"/>
        </a:p>
      </dgm:t>
    </dgm:pt>
    <dgm:pt modelId="{9110A1CC-0BBD-4F0E-A2DB-94629B4B043B}" type="sibTrans" cxnId="{6CB94CF0-694C-4960-B0C5-5045E5A8FA28}">
      <dgm:prSet/>
      <dgm:spPr/>
      <dgm:t>
        <a:bodyPr/>
        <a:lstStyle/>
        <a:p>
          <a:endParaRPr lang="es-ES"/>
        </a:p>
      </dgm:t>
    </dgm:pt>
    <dgm:pt modelId="{C1B2FF20-8B9A-4384-95DA-C88B5F6D931D}" type="pres">
      <dgm:prSet presAssocID="{4336C7C5-CB7B-4D25-BC61-5A218721BDA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C3AFC16A-C527-4D0A-89B4-2947ADB56993}" type="pres">
      <dgm:prSet presAssocID="{05319FFD-4A02-4947-B4D0-C1EAD7FD9BC1}" presName="Accent1" presStyleCnt="0"/>
      <dgm:spPr/>
    </dgm:pt>
    <dgm:pt modelId="{6DDF7E07-8BC1-48B0-B9C8-E631A226634F}" type="pres">
      <dgm:prSet presAssocID="{05319FFD-4A02-4947-B4D0-C1EAD7FD9BC1}" presName="Accent" presStyleLbl="node1" presStyleIdx="0" presStyleCnt="3"/>
      <dgm:spPr/>
    </dgm:pt>
    <dgm:pt modelId="{EDEFBB4D-F0F4-443A-BD43-D8E16C2FDC3B}" type="pres">
      <dgm:prSet presAssocID="{05319FFD-4A02-4947-B4D0-C1EAD7FD9BC1}" presName="Parent1" presStyleLbl="revTx" presStyleIdx="0" presStyleCnt="3" custScaleX="11484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5E2D3B-C973-4425-A59E-E2A6846F6684}" type="pres">
      <dgm:prSet presAssocID="{C3624E4F-C94C-4C18-B0A7-A5680CEF2FCB}" presName="Accent2" presStyleCnt="0"/>
      <dgm:spPr/>
    </dgm:pt>
    <dgm:pt modelId="{10CFB280-D7BF-480F-BBCA-B1A26D79E1B4}" type="pres">
      <dgm:prSet presAssocID="{C3624E4F-C94C-4C18-B0A7-A5680CEF2FCB}" presName="Accent" presStyleLbl="node1" presStyleIdx="1" presStyleCnt="3"/>
      <dgm:spPr/>
    </dgm:pt>
    <dgm:pt modelId="{66BBA9BD-4A97-4D28-869F-34797FC6D5B8}" type="pres">
      <dgm:prSet presAssocID="{C3624E4F-C94C-4C18-B0A7-A5680CEF2FCB}" presName="Parent2" presStyleLbl="revTx" presStyleIdx="1" presStyleCnt="3" custLinFactNeighborY="-606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1D2574-6D1E-423E-A99F-37801D021981}" type="pres">
      <dgm:prSet presAssocID="{3B194048-96C9-4B16-9C30-1BC14DC6DFD6}" presName="Accent3" presStyleCnt="0"/>
      <dgm:spPr/>
    </dgm:pt>
    <dgm:pt modelId="{CE0703E2-33CF-4BE1-B57C-AD2378A913C0}" type="pres">
      <dgm:prSet presAssocID="{3B194048-96C9-4B16-9C30-1BC14DC6DFD6}" presName="Accent" presStyleLbl="node1" presStyleIdx="2" presStyleCnt="3"/>
      <dgm:spPr/>
    </dgm:pt>
    <dgm:pt modelId="{083D18C5-A3AB-4089-9ECC-B47A6A66802F}" type="pres">
      <dgm:prSet presAssocID="{3B194048-96C9-4B16-9C30-1BC14DC6DFD6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CB94CF0-694C-4960-B0C5-5045E5A8FA28}" srcId="{4336C7C5-CB7B-4D25-BC61-5A218721BDAA}" destId="{3B194048-96C9-4B16-9C30-1BC14DC6DFD6}" srcOrd="2" destOrd="0" parTransId="{6FC6EA57-E60D-4674-BB03-E5C698542D99}" sibTransId="{9110A1CC-0BBD-4F0E-A2DB-94629B4B043B}"/>
    <dgm:cxn modelId="{7B309E7C-79E3-4DFF-90E8-A58CB2471176}" srcId="{4336C7C5-CB7B-4D25-BC61-5A218721BDAA}" destId="{05319FFD-4A02-4947-B4D0-C1EAD7FD9BC1}" srcOrd="0" destOrd="0" parTransId="{2580183E-5FD9-4B59-B2A9-DE0A003C2FE0}" sibTransId="{FE450F14-EA2F-4B2C-88CA-6BCE574054EB}"/>
    <dgm:cxn modelId="{1DC61CF4-4134-413E-9734-EB35600053EA}" type="presOf" srcId="{05319FFD-4A02-4947-B4D0-C1EAD7FD9BC1}" destId="{EDEFBB4D-F0F4-443A-BD43-D8E16C2FDC3B}" srcOrd="0" destOrd="0" presId="urn:microsoft.com/office/officeart/2009/layout/CircleArrowProcess"/>
    <dgm:cxn modelId="{8E4B7BB5-70EE-4802-82AC-FE7ED7B38602}" type="presOf" srcId="{C3624E4F-C94C-4C18-B0A7-A5680CEF2FCB}" destId="{66BBA9BD-4A97-4D28-869F-34797FC6D5B8}" srcOrd="0" destOrd="0" presId="urn:microsoft.com/office/officeart/2009/layout/CircleArrowProcess"/>
    <dgm:cxn modelId="{DD10009E-FF76-429D-97A1-3FBC48C7B168}" type="presOf" srcId="{4336C7C5-CB7B-4D25-BC61-5A218721BDAA}" destId="{C1B2FF20-8B9A-4384-95DA-C88B5F6D931D}" srcOrd="0" destOrd="0" presId="urn:microsoft.com/office/officeart/2009/layout/CircleArrowProcess"/>
    <dgm:cxn modelId="{F2E87661-648D-4C90-8BF3-31449FF1A853}" type="presOf" srcId="{3B194048-96C9-4B16-9C30-1BC14DC6DFD6}" destId="{083D18C5-A3AB-4089-9ECC-B47A6A66802F}" srcOrd="0" destOrd="0" presId="urn:microsoft.com/office/officeart/2009/layout/CircleArrowProcess"/>
    <dgm:cxn modelId="{FAF1D78B-55B2-430E-8496-1EC97E308A72}" srcId="{4336C7C5-CB7B-4D25-BC61-5A218721BDAA}" destId="{C3624E4F-C94C-4C18-B0A7-A5680CEF2FCB}" srcOrd="1" destOrd="0" parTransId="{A22FC695-B581-4B4F-8C42-9A5110ABC03A}" sibTransId="{0C770270-C11B-4CA5-8E55-0F1254A79BC4}"/>
    <dgm:cxn modelId="{F30EB55D-FD4F-45F4-ACBF-904C6EC34A8E}" type="presParOf" srcId="{C1B2FF20-8B9A-4384-95DA-C88B5F6D931D}" destId="{C3AFC16A-C527-4D0A-89B4-2947ADB56993}" srcOrd="0" destOrd="0" presId="urn:microsoft.com/office/officeart/2009/layout/CircleArrowProcess"/>
    <dgm:cxn modelId="{FE46D7FC-A0EF-4B75-84A8-652D3A020917}" type="presParOf" srcId="{C3AFC16A-C527-4D0A-89B4-2947ADB56993}" destId="{6DDF7E07-8BC1-48B0-B9C8-E631A226634F}" srcOrd="0" destOrd="0" presId="urn:microsoft.com/office/officeart/2009/layout/CircleArrowProcess"/>
    <dgm:cxn modelId="{5EFE8DCD-E728-4B98-9F79-6A06CE113927}" type="presParOf" srcId="{C1B2FF20-8B9A-4384-95DA-C88B5F6D931D}" destId="{EDEFBB4D-F0F4-443A-BD43-D8E16C2FDC3B}" srcOrd="1" destOrd="0" presId="urn:microsoft.com/office/officeart/2009/layout/CircleArrowProcess"/>
    <dgm:cxn modelId="{359E169B-363B-43BD-9DEE-488387D37F2B}" type="presParOf" srcId="{C1B2FF20-8B9A-4384-95DA-C88B5F6D931D}" destId="{BE5E2D3B-C973-4425-A59E-E2A6846F6684}" srcOrd="2" destOrd="0" presId="urn:microsoft.com/office/officeart/2009/layout/CircleArrowProcess"/>
    <dgm:cxn modelId="{D33AC260-8071-4087-A8FA-4BDFD23DF0F0}" type="presParOf" srcId="{BE5E2D3B-C973-4425-A59E-E2A6846F6684}" destId="{10CFB280-D7BF-480F-BBCA-B1A26D79E1B4}" srcOrd="0" destOrd="0" presId="urn:microsoft.com/office/officeart/2009/layout/CircleArrowProcess"/>
    <dgm:cxn modelId="{0FA2EFF3-D3A0-490C-9C27-8BD2DF012758}" type="presParOf" srcId="{C1B2FF20-8B9A-4384-95DA-C88B5F6D931D}" destId="{66BBA9BD-4A97-4D28-869F-34797FC6D5B8}" srcOrd="3" destOrd="0" presId="urn:microsoft.com/office/officeart/2009/layout/CircleArrowProcess"/>
    <dgm:cxn modelId="{310405C4-8695-40A7-AD48-4898167FF6DC}" type="presParOf" srcId="{C1B2FF20-8B9A-4384-95DA-C88B5F6D931D}" destId="{741D2574-6D1E-423E-A99F-37801D021981}" srcOrd="4" destOrd="0" presId="urn:microsoft.com/office/officeart/2009/layout/CircleArrowProcess"/>
    <dgm:cxn modelId="{9925EDAC-DB4F-46BE-897E-C245189A14E9}" type="presParOf" srcId="{741D2574-6D1E-423E-A99F-37801D021981}" destId="{CE0703E2-33CF-4BE1-B57C-AD2378A913C0}" srcOrd="0" destOrd="0" presId="urn:microsoft.com/office/officeart/2009/layout/CircleArrowProcess"/>
    <dgm:cxn modelId="{F42F415A-0F53-4DE0-82CE-99FF94C925E7}" type="presParOf" srcId="{C1B2FF20-8B9A-4384-95DA-C88B5F6D931D}" destId="{083D18C5-A3AB-4089-9ECC-B47A6A66802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50822C-71A0-4106-BFDB-3504D2422778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ED9E852-C2A6-412F-897A-DE8CBD646AA8}">
      <dgm:prSet phldrT="[Texto]"/>
      <dgm:spPr>
        <a:gradFill rotWithShape="0">
          <a:gsLst>
            <a:gs pos="0">
              <a:srgbClr val="00B0F0"/>
            </a:gs>
            <a:gs pos="2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s-ES" dirty="0" smtClean="0">
              <a:latin typeface="+mn-lt"/>
            </a:rPr>
            <a:t>Normas de Seguridad Informática para la Administración Pública</a:t>
          </a:r>
          <a:endParaRPr lang="es-ES" dirty="0">
            <a:latin typeface="+mn-lt"/>
          </a:endParaRPr>
        </a:p>
      </dgm:t>
    </dgm:pt>
    <dgm:pt modelId="{DDDBD310-BF80-497A-97C9-75A4940581AB}" type="parTrans" cxnId="{4ED89839-7DC7-4A3B-9697-49CD8E4766E8}">
      <dgm:prSet/>
      <dgm:spPr/>
      <dgm:t>
        <a:bodyPr/>
        <a:lstStyle/>
        <a:p>
          <a:endParaRPr lang="es-ES"/>
        </a:p>
      </dgm:t>
    </dgm:pt>
    <dgm:pt modelId="{6176A771-ECE1-4FBA-8B26-B88C8E0773FC}" type="sibTrans" cxnId="{4ED89839-7DC7-4A3B-9697-49CD8E4766E8}">
      <dgm:prSet/>
      <dgm:spPr/>
      <dgm:t>
        <a:bodyPr/>
        <a:lstStyle/>
        <a:p>
          <a:endParaRPr lang="es-ES"/>
        </a:p>
      </dgm:t>
    </dgm:pt>
    <dgm:pt modelId="{96B1C21A-E544-4B6F-8DF6-8D12810AFE2E}">
      <dgm:prSet phldrT="[Texto]"/>
      <dgm:spPr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s-ES" dirty="0" smtClean="0">
              <a:latin typeface="+mn-lt"/>
            </a:rPr>
            <a:t>Objetivos de Control para la Información y Tecnologías relacionadas” (COBIT)</a:t>
          </a:r>
          <a:endParaRPr lang="es-ES" dirty="0">
            <a:latin typeface="+mn-lt"/>
          </a:endParaRPr>
        </a:p>
      </dgm:t>
    </dgm:pt>
    <dgm:pt modelId="{2E5B43C9-A8F6-48A4-9964-09615F533AE6}" type="parTrans" cxnId="{5ABA58F9-BF21-4169-AA7C-21C889555535}">
      <dgm:prSet/>
      <dgm:spPr/>
      <dgm:t>
        <a:bodyPr/>
        <a:lstStyle/>
        <a:p>
          <a:endParaRPr lang="es-ES"/>
        </a:p>
      </dgm:t>
    </dgm:pt>
    <dgm:pt modelId="{8875A250-FEDE-4CBC-8E5E-A1C39FE90CAE}" type="sibTrans" cxnId="{5ABA58F9-BF21-4169-AA7C-21C889555535}">
      <dgm:prSet/>
      <dgm:spPr/>
      <dgm:t>
        <a:bodyPr/>
        <a:lstStyle/>
        <a:p>
          <a:endParaRPr lang="es-ES"/>
        </a:p>
      </dgm:t>
    </dgm:pt>
    <dgm:pt modelId="{93BA85CB-386F-451B-90BA-B17BA82E331F}">
      <dgm:prSet phldrT="[Texto]"/>
      <dgm:spPr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s-ES" dirty="0" smtClean="0">
              <a:latin typeface="+mn-lt"/>
            </a:rPr>
            <a:t>Estándares Tecnológicos de la Administración Pública Nacional (E.T.A.P.) </a:t>
          </a:r>
          <a:endParaRPr lang="es-ES" dirty="0">
            <a:latin typeface="+mn-lt"/>
          </a:endParaRPr>
        </a:p>
      </dgm:t>
    </dgm:pt>
    <dgm:pt modelId="{71E2D754-1F9D-43AA-BA07-B5788F3EC4FC}" type="parTrans" cxnId="{31A63E42-07E7-4A4B-8771-53C0ACB12E1E}">
      <dgm:prSet/>
      <dgm:spPr/>
      <dgm:t>
        <a:bodyPr/>
        <a:lstStyle/>
        <a:p>
          <a:endParaRPr lang="es-ES"/>
        </a:p>
      </dgm:t>
    </dgm:pt>
    <dgm:pt modelId="{7060D893-1FCB-46A3-BBC1-294926B44FE4}" type="sibTrans" cxnId="{31A63E42-07E7-4A4B-8771-53C0ACB12E1E}">
      <dgm:prSet/>
      <dgm:spPr/>
      <dgm:t>
        <a:bodyPr/>
        <a:lstStyle/>
        <a:p>
          <a:endParaRPr lang="es-ES"/>
        </a:p>
      </dgm:t>
    </dgm:pt>
    <dgm:pt modelId="{797B7532-6A18-49F1-8147-884ED9B35898}">
      <dgm:prSet phldrT="[Texto]"/>
      <dgm:spPr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es-ES" dirty="0" smtClean="0">
              <a:latin typeface="+mn-lt"/>
            </a:rPr>
            <a:t>O.N.T.I.</a:t>
          </a:r>
          <a:endParaRPr lang="es-ES" dirty="0">
            <a:latin typeface="+mn-lt"/>
          </a:endParaRPr>
        </a:p>
      </dgm:t>
    </dgm:pt>
    <dgm:pt modelId="{6DC94B9A-A975-4CAE-A339-E2F1BC64C71F}" type="parTrans" cxnId="{DACED7B5-EF56-4A30-917E-CA8CBC06A76C}">
      <dgm:prSet/>
      <dgm:spPr/>
      <dgm:t>
        <a:bodyPr/>
        <a:lstStyle/>
        <a:p>
          <a:endParaRPr lang="es-ES"/>
        </a:p>
      </dgm:t>
    </dgm:pt>
    <dgm:pt modelId="{CCF58B4B-63A4-4812-8A30-B06BCA1FBE84}" type="sibTrans" cxnId="{DACED7B5-EF56-4A30-917E-CA8CBC06A76C}">
      <dgm:prSet/>
      <dgm:spPr/>
      <dgm:t>
        <a:bodyPr/>
        <a:lstStyle/>
        <a:p>
          <a:endParaRPr lang="es-ES"/>
        </a:p>
      </dgm:t>
    </dgm:pt>
    <dgm:pt modelId="{BC7F2F3C-72BE-43A7-8D12-7366F739D366}" type="pres">
      <dgm:prSet presAssocID="{4850822C-71A0-4106-BFDB-3504D242277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CB1E56D1-4729-401E-8ACB-7D1115E75F18}" type="pres">
      <dgm:prSet presAssocID="{4850822C-71A0-4106-BFDB-3504D2422778}" presName="Name1" presStyleCnt="0"/>
      <dgm:spPr/>
    </dgm:pt>
    <dgm:pt modelId="{612111C9-2CA7-4E82-94CB-F975972F42CE}" type="pres">
      <dgm:prSet presAssocID="{4850822C-71A0-4106-BFDB-3504D2422778}" presName="cycle" presStyleCnt="0"/>
      <dgm:spPr/>
    </dgm:pt>
    <dgm:pt modelId="{57D9FD57-5231-4C66-9BD8-E0F63FB30E61}" type="pres">
      <dgm:prSet presAssocID="{4850822C-71A0-4106-BFDB-3504D2422778}" presName="srcNode" presStyleLbl="node1" presStyleIdx="0" presStyleCnt="4"/>
      <dgm:spPr/>
    </dgm:pt>
    <dgm:pt modelId="{7D08D1F7-5783-4723-9276-5E36037FE360}" type="pres">
      <dgm:prSet presAssocID="{4850822C-71A0-4106-BFDB-3504D2422778}" presName="conn" presStyleLbl="parChTrans1D2" presStyleIdx="0" presStyleCnt="1"/>
      <dgm:spPr/>
      <dgm:t>
        <a:bodyPr/>
        <a:lstStyle/>
        <a:p>
          <a:endParaRPr lang="es-ES"/>
        </a:p>
      </dgm:t>
    </dgm:pt>
    <dgm:pt modelId="{0DFC97C6-97C4-49CF-918F-0CBD78916FF6}" type="pres">
      <dgm:prSet presAssocID="{4850822C-71A0-4106-BFDB-3504D2422778}" presName="extraNode" presStyleLbl="node1" presStyleIdx="0" presStyleCnt="4"/>
      <dgm:spPr/>
    </dgm:pt>
    <dgm:pt modelId="{5AB07018-9B9C-4B54-9EB3-7E3D3B85A332}" type="pres">
      <dgm:prSet presAssocID="{4850822C-71A0-4106-BFDB-3504D2422778}" presName="dstNode" presStyleLbl="node1" presStyleIdx="0" presStyleCnt="4"/>
      <dgm:spPr/>
    </dgm:pt>
    <dgm:pt modelId="{3C405C5A-B495-4DA8-8E3F-DA6C0C86D46B}" type="pres">
      <dgm:prSet presAssocID="{EED9E852-C2A6-412F-897A-DE8CBD646AA8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12E2076-FD1F-427B-9864-D04031E12B5F}" type="pres">
      <dgm:prSet presAssocID="{EED9E852-C2A6-412F-897A-DE8CBD646AA8}" presName="accent_1" presStyleCnt="0"/>
      <dgm:spPr/>
    </dgm:pt>
    <dgm:pt modelId="{48C371F9-D0C7-4BE4-B7AB-CE11E2682616}" type="pres">
      <dgm:prSet presAssocID="{EED9E852-C2A6-412F-897A-DE8CBD646AA8}" presName="accentRepeatNode" presStyleLbl="solidFgAcc1" presStyleIdx="0" presStyleCnt="4"/>
      <dgm:spPr/>
    </dgm:pt>
    <dgm:pt modelId="{6EA75444-3CCD-4F05-80D2-F2409DED159A}" type="pres">
      <dgm:prSet presAssocID="{96B1C21A-E544-4B6F-8DF6-8D12810AFE2E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5AC6423-4545-4BF4-A9A4-C23690CD9ED9}" type="pres">
      <dgm:prSet presAssocID="{96B1C21A-E544-4B6F-8DF6-8D12810AFE2E}" presName="accent_2" presStyleCnt="0"/>
      <dgm:spPr/>
    </dgm:pt>
    <dgm:pt modelId="{5A1D7D4C-5822-4B99-AA32-C40317C63648}" type="pres">
      <dgm:prSet presAssocID="{96B1C21A-E544-4B6F-8DF6-8D12810AFE2E}" presName="accentRepeatNode" presStyleLbl="solidFgAcc1" presStyleIdx="1" presStyleCnt="4"/>
      <dgm:spPr/>
    </dgm:pt>
    <dgm:pt modelId="{FFEB9E5D-5F21-4229-A9E2-562ED3681321}" type="pres">
      <dgm:prSet presAssocID="{93BA85CB-386F-451B-90BA-B17BA82E331F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2461DD3-8054-486A-822E-6996DDEA77DE}" type="pres">
      <dgm:prSet presAssocID="{93BA85CB-386F-451B-90BA-B17BA82E331F}" presName="accent_3" presStyleCnt="0"/>
      <dgm:spPr/>
    </dgm:pt>
    <dgm:pt modelId="{0907BB1B-26F5-4CC5-93D9-0675AEF756C1}" type="pres">
      <dgm:prSet presAssocID="{93BA85CB-386F-451B-90BA-B17BA82E331F}" presName="accentRepeatNode" presStyleLbl="solidFgAcc1" presStyleIdx="2" presStyleCnt="4"/>
      <dgm:spPr/>
    </dgm:pt>
    <dgm:pt modelId="{455FAC06-A5FA-4AE5-9159-6D5B75C1CFBD}" type="pres">
      <dgm:prSet presAssocID="{797B7532-6A18-49F1-8147-884ED9B3589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3A5673-5561-4BD5-8C9A-ABFDAC4CF81E}" type="pres">
      <dgm:prSet presAssocID="{797B7532-6A18-49F1-8147-884ED9B35898}" presName="accent_4" presStyleCnt="0"/>
      <dgm:spPr/>
    </dgm:pt>
    <dgm:pt modelId="{CE770A9C-23CF-40EC-A7C5-514666D4FA58}" type="pres">
      <dgm:prSet presAssocID="{797B7532-6A18-49F1-8147-884ED9B35898}" presName="accentRepeatNode" presStyleLbl="solidFgAcc1" presStyleIdx="3" presStyleCnt="4"/>
      <dgm:spPr/>
    </dgm:pt>
  </dgm:ptLst>
  <dgm:cxnLst>
    <dgm:cxn modelId="{1DE98AB4-423C-4DFE-8585-408A535C8D2C}" type="presOf" srcId="{6176A771-ECE1-4FBA-8B26-B88C8E0773FC}" destId="{7D08D1F7-5783-4723-9276-5E36037FE360}" srcOrd="0" destOrd="0" presId="urn:microsoft.com/office/officeart/2008/layout/VerticalCurvedList"/>
    <dgm:cxn modelId="{5ABA58F9-BF21-4169-AA7C-21C889555535}" srcId="{4850822C-71A0-4106-BFDB-3504D2422778}" destId="{96B1C21A-E544-4B6F-8DF6-8D12810AFE2E}" srcOrd="1" destOrd="0" parTransId="{2E5B43C9-A8F6-48A4-9964-09615F533AE6}" sibTransId="{8875A250-FEDE-4CBC-8E5E-A1C39FE90CAE}"/>
    <dgm:cxn modelId="{B1220234-E552-42F9-A472-5AA0914AD980}" type="presOf" srcId="{93BA85CB-386F-451B-90BA-B17BA82E331F}" destId="{FFEB9E5D-5F21-4229-A9E2-562ED3681321}" srcOrd="0" destOrd="0" presId="urn:microsoft.com/office/officeart/2008/layout/VerticalCurvedList"/>
    <dgm:cxn modelId="{30FABD7B-7D5A-4922-8141-4F69C1CAB672}" type="presOf" srcId="{EED9E852-C2A6-412F-897A-DE8CBD646AA8}" destId="{3C405C5A-B495-4DA8-8E3F-DA6C0C86D46B}" srcOrd="0" destOrd="0" presId="urn:microsoft.com/office/officeart/2008/layout/VerticalCurvedList"/>
    <dgm:cxn modelId="{8DAB4055-9B23-4C3D-8D24-1B8A731636DE}" type="presOf" srcId="{4850822C-71A0-4106-BFDB-3504D2422778}" destId="{BC7F2F3C-72BE-43A7-8D12-7366F739D366}" srcOrd="0" destOrd="0" presId="urn:microsoft.com/office/officeart/2008/layout/VerticalCurvedList"/>
    <dgm:cxn modelId="{FA1E6D43-7478-4478-AA51-59436DD17A09}" type="presOf" srcId="{797B7532-6A18-49F1-8147-884ED9B35898}" destId="{455FAC06-A5FA-4AE5-9159-6D5B75C1CFBD}" srcOrd="0" destOrd="0" presId="urn:microsoft.com/office/officeart/2008/layout/VerticalCurvedList"/>
    <dgm:cxn modelId="{DACED7B5-EF56-4A30-917E-CA8CBC06A76C}" srcId="{4850822C-71A0-4106-BFDB-3504D2422778}" destId="{797B7532-6A18-49F1-8147-884ED9B35898}" srcOrd="3" destOrd="0" parTransId="{6DC94B9A-A975-4CAE-A339-E2F1BC64C71F}" sibTransId="{CCF58B4B-63A4-4812-8A30-B06BCA1FBE84}"/>
    <dgm:cxn modelId="{4ED89839-7DC7-4A3B-9697-49CD8E4766E8}" srcId="{4850822C-71A0-4106-BFDB-3504D2422778}" destId="{EED9E852-C2A6-412F-897A-DE8CBD646AA8}" srcOrd="0" destOrd="0" parTransId="{DDDBD310-BF80-497A-97C9-75A4940581AB}" sibTransId="{6176A771-ECE1-4FBA-8B26-B88C8E0773FC}"/>
    <dgm:cxn modelId="{BCF267DE-24FD-45AE-B961-1C4AE657E9A6}" type="presOf" srcId="{96B1C21A-E544-4B6F-8DF6-8D12810AFE2E}" destId="{6EA75444-3CCD-4F05-80D2-F2409DED159A}" srcOrd="0" destOrd="0" presId="urn:microsoft.com/office/officeart/2008/layout/VerticalCurvedList"/>
    <dgm:cxn modelId="{31A63E42-07E7-4A4B-8771-53C0ACB12E1E}" srcId="{4850822C-71A0-4106-BFDB-3504D2422778}" destId="{93BA85CB-386F-451B-90BA-B17BA82E331F}" srcOrd="2" destOrd="0" parTransId="{71E2D754-1F9D-43AA-BA07-B5788F3EC4FC}" sibTransId="{7060D893-1FCB-46A3-BBC1-294926B44FE4}"/>
    <dgm:cxn modelId="{5443A74B-033C-497D-81A8-DD8F66116932}" type="presParOf" srcId="{BC7F2F3C-72BE-43A7-8D12-7366F739D366}" destId="{CB1E56D1-4729-401E-8ACB-7D1115E75F18}" srcOrd="0" destOrd="0" presId="urn:microsoft.com/office/officeart/2008/layout/VerticalCurvedList"/>
    <dgm:cxn modelId="{32765AD9-9014-4679-9280-837DBAA11670}" type="presParOf" srcId="{CB1E56D1-4729-401E-8ACB-7D1115E75F18}" destId="{612111C9-2CA7-4E82-94CB-F975972F42CE}" srcOrd="0" destOrd="0" presId="urn:microsoft.com/office/officeart/2008/layout/VerticalCurvedList"/>
    <dgm:cxn modelId="{A576CCFA-1091-4BAA-9E42-B3DD5EBC3EEF}" type="presParOf" srcId="{612111C9-2CA7-4E82-94CB-F975972F42CE}" destId="{57D9FD57-5231-4C66-9BD8-E0F63FB30E61}" srcOrd="0" destOrd="0" presId="urn:microsoft.com/office/officeart/2008/layout/VerticalCurvedList"/>
    <dgm:cxn modelId="{0F2E2FCB-133E-4155-A668-54C445FA7202}" type="presParOf" srcId="{612111C9-2CA7-4E82-94CB-F975972F42CE}" destId="{7D08D1F7-5783-4723-9276-5E36037FE360}" srcOrd="1" destOrd="0" presId="urn:microsoft.com/office/officeart/2008/layout/VerticalCurvedList"/>
    <dgm:cxn modelId="{9C8C217A-611A-411B-8E48-9A0B54613BE9}" type="presParOf" srcId="{612111C9-2CA7-4E82-94CB-F975972F42CE}" destId="{0DFC97C6-97C4-49CF-918F-0CBD78916FF6}" srcOrd="2" destOrd="0" presId="urn:microsoft.com/office/officeart/2008/layout/VerticalCurvedList"/>
    <dgm:cxn modelId="{C28860CE-F446-4141-AB40-8181CA1331D8}" type="presParOf" srcId="{612111C9-2CA7-4E82-94CB-F975972F42CE}" destId="{5AB07018-9B9C-4B54-9EB3-7E3D3B85A332}" srcOrd="3" destOrd="0" presId="urn:microsoft.com/office/officeart/2008/layout/VerticalCurvedList"/>
    <dgm:cxn modelId="{186CB910-DCD3-4C03-BB8F-A2CDD4AE1398}" type="presParOf" srcId="{CB1E56D1-4729-401E-8ACB-7D1115E75F18}" destId="{3C405C5A-B495-4DA8-8E3F-DA6C0C86D46B}" srcOrd="1" destOrd="0" presId="urn:microsoft.com/office/officeart/2008/layout/VerticalCurvedList"/>
    <dgm:cxn modelId="{C008062B-493B-4900-8AA2-7C6300E8EDB2}" type="presParOf" srcId="{CB1E56D1-4729-401E-8ACB-7D1115E75F18}" destId="{912E2076-FD1F-427B-9864-D04031E12B5F}" srcOrd="2" destOrd="0" presId="urn:microsoft.com/office/officeart/2008/layout/VerticalCurvedList"/>
    <dgm:cxn modelId="{0FE60C31-7E55-4CD5-B384-98B69245AD74}" type="presParOf" srcId="{912E2076-FD1F-427B-9864-D04031E12B5F}" destId="{48C371F9-D0C7-4BE4-B7AB-CE11E2682616}" srcOrd="0" destOrd="0" presId="urn:microsoft.com/office/officeart/2008/layout/VerticalCurvedList"/>
    <dgm:cxn modelId="{F6A67848-1134-41A3-B249-34498D11B1A0}" type="presParOf" srcId="{CB1E56D1-4729-401E-8ACB-7D1115E75F18}" destId="{6EA75444-3CCD-4F05-80D2-F2409DED159A}" srcOrd="3" destOrd="0" presId="urn:microsoft.com/office/officeart/2008/layout/VerticalCurvedList"/>
    <dgm:cxn modelId="{E55FF0BF-29B5-4565-833F-624163B35A66}" type="presParOf" srcId="{CB1E56D1-4729-401E-8ACB-7D1115E75F18}" destId="{F5AC6423-4545-4BF4-A9A4-C23690CD9ED9}" srcOrd="4" destOrd="0" presId="urn:microsoft.com/office/officeart/2008/layout/VerticalCurvedList"/>
    <dgm:cxn modelId="{0E46292F-07D5-4B0B-AB97-8C25E86F0E05}" type="presParOf" srcId="{F5AC6423-4545-4BF4-A9A4-C23690CD9ED9}" destId="{5A1D7D4C-5822-4B99-AA32-C40317C63648}" srcOrd="0" destOrd="0" presId="urn:microsoft.com/office/officeart/2008/layout/VerticalCurvedList"/>
    <dgm:cxn modelId="{44ECDE4C-744C-4B37-943A-B29100B680D1}" type="presParOf" srcId="{CB1E56D1-4729-401E-8ACB-7D1115E75F18}" destId="{FFEB9E5D-5F21-4229-A9E2-562ED3681321}" srcOrd="5" destOrd="0" presId="urn:microsoft.com/office/officeart/2008/layout/VerticalCurvedList"/>
    <dgm:cxn modelId="{BB6BD6E9-5CAF-4F29-8A86-8959A18BAFBE}" type="presParOf" srcId="{CB1E56D1-4729-401E-8ACB-7D1115E75F18}" destId="{22461DD3-8054-486A-822E-6996DDEA77DE}" srcOrd="6" destOrd="0" presId="urn:microsoft.com/office/officeart/2008/layout/VerticalCurvedList"/>
    <dgm:cxn modelId="{33133DF1-0BB4-4126-92EA-C0A630F16FC0}" type="presParOf" srcId="{22461DD3-8054-486A-822E-6996DDEA77DE}" destId="{0907BB1B-26F5-4CC5-93D9-0675AEF756C1}" srcOrd="0" destOrd="0" presId="urn:microsoft.com/office/officeart/2008/layout/VerticalCurvedList"/>
    <dgm:cxn modelId="{0E1112C4-05EC-4E42-814E-1B6ADCABEB6B}" type="presParOf" srcId="{CB1E56D1-4729-401E-8ACB-7D1115E75F18}" destId="{455FAC06-A5FA-4AE5-9159-6D5B75C1CFBD}" srcOrd="7" destOrd="0" presId="urn:microsoft.com/office/officeart/2008/layout/VerticalCurvedList"/>
    <dgm:cxn modelId="{EBE3763F-E6B0-4752-9B99-F9A0B21510F2}" type="presParOf" srcId="{CB1E56D1-4729-401E-8ACB-7D1115E75F18}" destId="{623A5673-5561-4BD5-8C9A-ABFDAC4CF81E}" srcOrd="8" destOrd="0" presId="urn:microsoft.com/office/officeart/2008/layout/VerticalCurvedList"/>
    <dgm:cxn modelId="{6F6C55F0-D277-4302-B2E6-526654B2E520}" type="presParOf" srcId="{623A5673-5561-4BD5-8C9A-ABFDAC4CF81E}" destId="{CE770A9C-23CF-40EC-A7C5-514666D4FA5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7FDC8-E675-4D21-9EAD-545B8D392C91}">
      <dsp:nvSpPr>
        <dsp:cNvPr id="0" name=""/>
        <dsp:cNvSpPr/>
      </dsp:nvSpPr>
      <dsp:spPr>
        <a:xfrm>
          <a:off x="0" y="0"/>
          <a:ext cx="7693890" cy="748800"/>
        </a:xfrm>
        <a:prstGeom prst="roundRect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b="1" kern="1200" dirty="0" smtClean="0">
              <a:solidFill>
                <a:srgbClr val="00B0F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Aplicación</a:t>
          </a:r>
          <a:endParaRPr lang="es-ES" sz="2000" b="1" kern="1200" dirty="0">
            <a:solidFill>
              <a:srgbClr val="00B0F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553" y="36553"/>
        <a:ext cx="7620784" cy="675694"/>
      </dsp:txXfrm>
    </dsp:sp>
    <dsp:sp modelId="{867CFDBF-E513-4254-9A53-F0B35718C666}">
      <dsp:nvSpPr>
        <dsp:cNvPr id="0" name=""/>
        <dsp:cNvSpPr/>
      </dsp:nvSpPr>
      <dsp:spPr>
        <a:xfrm>
          <a:off x="0" y="779945"/>
          <a:ext cx="7693890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28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sujetos alcanzados por los Acuerdos </a:t>
          </a:r>
          <a:r>
            <a:rPr lang="es-ES" sz="2000" kern="1200" dirty="0" err="1" smtClean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Nros</a:t>
          </a:r>
          <a:r>
            <a:rPr lang="es-ES" sz="2000" kern="1200" dirty="0" smtClean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 2988 y 6453</a:t>
          </a:r>
          <a:endParaRPr lang="es-ES" sz="2000" kern="1200" dirty="0">
            <a:solidFill>
              <a:schemeClr val="bg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779945"/>
        <a:ext cx="7693890" cy="662400"/>
      </dsp:txXfrm>
    </dsp:sp>
    <dsp:sp modelId="{3383F2FE-43FD-4552-826E-017241080C72}">
      <dsp:nvSpPr>
        <dsp:cNvPr id="0" name=""/>
        <dsp:cNvSpPr/>
      </dsp:nvSpPr>
      <dsp:spPr>
        <a:xfrm>
          <a:off x="0" y="1442345"/>
          <a:ext cx="7693890" cy="748800"/>
        </a:xfrm>
        <a:prstGeom prst="roundRect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b="1" kern="1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Forma y fecha de presentación</a:t>
          </a:r>
          <a:endParaRPr lang="es-ES" sz="2000" b="1" kern="1200" dirty="0">
            <a:solidFill>
              <a:srgbClr val="00B0F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553" y="1478898"/>
        <a:ext cx="7620784" cy="675694"/>
      </dsp:txXfrm>
    </dsp:sp>
    <dsp:sp modelId="{C02441F5-9DA5-4BE6-8BFF-A9DD783CCE79}">
      <dsp:nvSpPr>
        <dsp:cNvPr id="0" name=""/>
        <dsp:cNvSpPr/>
      </dsp:nvSpPr>
      <dsp:spPr>
        <a:xfrm>
          <a:off x="0" y="2191145"/>
          <a:ext cx="7693890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28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toda la documentación que se solicita en este Acuerdo deberá remitirse de manera digital</a:t>
          </a:r>
          <a:endParaRPr lang="es-ES" sz="2000" kern="1200" dirty="0">
            <a:solidFill>
              <a:schemeClr val="bg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15 de febrero 2022</a:t>
          </a:r>
          <a:endParaRPr lang="es-ES" sz="2000" kern="1200" dirty="0">
            <a:solidFill>
              <a:schemeClr val="bg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191145"/>
        <a:ext cx="7693890" cy="910800"/>
      </dsp:txXfrm>
    </dsp:sp>
    <dsp:sp modelId="{F178984C-96F6-496B-8CEA-11082B8956FE}">
      <dsp:nvSpPr>
        <dsp:cNvPr id="0" name=""/>
        <dsp:cNvSpPr/>
      </dsp:nvSpPr>
      <dsp:spPr>
        <a:xfrm>
          <a:off x="0" y="3101945"/>
          <a:ext cx="7693890" cy="748800"/>
        </a:xfrm>
        <a:prstGeom prst="roundRect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b="1" kern="1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Vigencia</a:t>
          </a:r>
          <a:endParaRPr lang="es-ES" sz="2000" b="1" kern="1200" dirty="0">
            <a:solidFill>
              <a:srgbClr val="00B0F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553" y="3138498"/>
        <a:ext cx="7620784" cy="675694"/>
      </dsp:txXfrm>
    </dsp:sp>
    <dsp:sp modelId="{146BAE1F-3BD6-4ECE-AC96-08F98006CEC6}">
      <dsp:nvSpPr>
        <dsp:cNvPr id="0" name=""/>
        <dsp:cNvSpPr/>
      </dsp:nvSpPr>
      <dsp:spPr>
        <a:xfrm>
          <a:off x="0" y="3850745"/>
          <a:ext cx="7693890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428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>
              <a:solidFill>
                <a:schemeClr val="bg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 partir del mes de enero del 2022</a:t>
          </a:r>
          <a:endParaRPr lang="es-ES" sz="2000" kern="1200" dirty="0">
            <a:solidFill>
              <a:schemeClr val="bg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850745"/>
        <a:ext cx="7693890" cy="662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2F70F-FCBD-4965-8389-EE7CA574293B}">
      <dsp:nvSpPr>
        <dsp:cNvPr id="0" name=""/>
        <dsp:cNvSpPr/>
      </dsp:nvSpPr>
      <dsp:spPr>
        <a:xfrm>
          <a:off x="4102947" y="0"/>
          <a:ext cx="6139410" cy="157418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tint val="40000"/>
            <a:hueOff val="0"/>
            <a:satOff val="0"/>
            <a:lumOff val="0"/>
            <a:alpha val="5600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Normas, procedimientos, lineamientos y/o guías acordes a los procesos que lleva a cabo el organismo y su plataforma tecnológica</a:t>
          </a:r>
          <a:endParaRPr lang="es-ES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Área del organismo o responsable con competencia en seguridad de la información</a:t>
          </a:r>
          <a:r>
            <a:rPr lang="es-ES" sz="1400" kern="1200" dirty="0" smtClean="0">
              <a:latin typeface="+mn-lt"/>
            </a:rPr>
            <a:t>. </a:t>
          </a:r>
          <a:endParaRPr lang="es-ES" sz="1400" kern="1200" dirty="0">
            <a:latin typeface="+mn-lt"/>
          </a:endParaRPr>
        </a:p>
      </dsp:txBody>
      <dsp:txXfrm>
        <a:off x="4102947" y="196773"/>
        <a:ext cx="5549092" cy="1180636"/>
      </dsp:txXfrm>
    </dsp:sp>
    <dsp:sp modelId="{32963926-C72B-4E4D-A833-96D3D0842F39}">
      <dsp:nvSpPr>
        <dsp:cNvPr id="0" name=""/>
        <dsp:cNvSpPr/>
      </dsp:nvSpPr>
      <dsp:spPr>
        <a:xfrm>
          <a:off x="10007" y="340178"/>
          <a:ext cx="4092940" cy="836980"/>
        </a:xfrm>
        <a:prstGeom prst="roundRect">
          <a:avLst/>
        </a:prstGeom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Política de Seguridad de la Información del organismo </a:t>
          </a:r>
          <a:endParaRPr lang="es-E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865" y="381036"/>
        <a:ext cx="4011224" cy="755264"/>
      </dsp:txXfrm>
    </dsp:sp>
    <dsp:sp modelId="{77ABC7D2-C515-47C5-820B-07EBB59FF600}">
      <dsp:nvSpPr>
        <dsp:cNvPr id="0" name=""/>
        <dsp:cNvSpPr/>
      </dsp:nvSpPr>
      <dsp:spPr>
        <a:xfrm>
          <a:off x="4102947" y="1639700"/>
          <a:ext cx="6139410" cy="95691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400" kern="1200" dirty="0">
            <a:latin typeface="+mn-lt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forma de autentificación, perfiles, privilegios de acceso, métodos de autorización, gestión de altas, bajas y modificación de usuarios. </a:t>
          </a:r>
          <a:endParaRPr lang="es-E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02947" y="1759315"/>
        <a:ext cx="5780565" cy="717689"/>
      </dsp:txXfrm>
    </dsp:sp>
    <dsp:sp modelId="{F712CE81-10A3-40AD-B3B8-44554E36B272}">
      <dsp:nvSpPr>
        <dsp:cNvPr id="0" name=""/>
        <dsp:cNvSpPr/>
      </dsp:nvSpPr>
      <dsp:spPr>
        <a:xfrm>
          <a:off x="10007" y="1707162"/>
          <a:ext cx="4092940" cy="821995"/>
        </a:xfrm>
        <a:prstGeom prst="roundRect">
          <a:avLst/>
        </a:prstGeom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Autenticación, Autorización y Control de Accesos</a:t>
          </a:r>
          <a:endParaRPr lang="es-E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133" y="1747288"/>
        <a:ext cx="4012688" cy="741743"/>
      </dsp:txXfrm>
    </dsp:sp>
    <dsp:sp modelId="{965FAAA3-FDE7-4888-96A2-1FEB63A99BFA}">
      <dsp:nvSpPr>
        <dsp:cNvPr id="0" name=""/>
        <dsp:cNvSpPr/>
      </dsp:nvSpPr>
      <dsp:spPr>
        <a:xfrm>
          <a:off x="4102947" y="2659875"/>
          <a:ext cx="6139410" cy="1142465"/>
        </a:xfrm>
        <a:prstGeom prst="rightArrow">
          <a:avLst>
            <a:gd name="adj1" fmla="val 75000"/>
            <a:gd name="adj2" fmla="val 50000"/>
          </a:avLst>
        </a:prstGeom>
        <a:gradFill rotWithShape="0">
          <a:gsLst>
            <a:gs pos="0">
              <a:schemeClr val="tx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certificados digitales utilizados en los sitios de internet del organismo y cualquier otro medio para garantizar comunicaciones seguras.</a:t>
          </a:r>
          <a:endParaRPr lang="es-E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02947" y="2802683"/>
        <a:ext cx="5710986" cy="856849"/>
      </dsp:txXfrm>
    </dsp:sp>
    <dsp:sp modelId="{2DB0F523-DEC5-40BA-B419-8080532A2732}">
      <dsp:nvSpPr>
        <dsp:cNvPr id="0" name=""/>
        <dsp:cNvSpPr/>
      </dsp:nvSpPr>
      <dsp:spPr>
        <a:xfrm>
          <a:off x="10007" y="2836256"/>
          <a:ext cx="4092940" cy="789703"/>
        </a:xfrm>
        <a:prstGeom prst="roundRect">
          <a:avLst/>
        </a:prstGeom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Uso de herramientas criptográficas</a:t>
          </a:r>
          <a:endParaRPr lang="es-E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557" y="2874806"/>
        <a:ext cx="4015840" cy="712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2F70F-FCBD-4965-8389-EE7CA574293B}">
      <dsp:nvSpPr>
        <dsp:cNvPr id="0" name=""/>
        <dsp:cNvSpPr/>
      </dsp:nvSpPr>
      <dsp:spPr>
        <a:xfrm>
          <a:off x="4261658" y="2475"/>
          <a:ext cx="6392487" cy="12630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800" kern="1200" dirty="0">
            <a:latin typeface="+mn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en el recinto donde residen el/los servidores (bases de datos, aplicativos). </a:t>
          </a:r>
          <a:endParaRPr lang="es-E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61658" y="160358"/>
        <a:ext cx="5918839" cy="947296"/>
      </dsp:txXfrm>
    </dsp:sp>
    <dsp:sp modelId="{32963926-C72B-4E4D-A833-96D3D0842F39}">
      <dsp:nvSpPr>
        <dsp:cNvPr id="0" name=""/>
        <dsp:cNvSpPr/>
      </dsp:nvSpPr>
      <dsp:spPr>
        <a:xfrm>
          <a:off x="0" y="2475"/>
          <a:ext cx="4261658" cy="1263062"/>
        </a:xfrm>
        <a:prstGeom prst="roundRect">
          <a:avLst/>
        </a:prstGeom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Seguridad física y ambiental</a:t>
          </a:r>
          <a:endParaRPr lang="es-E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658" y="64133"/>
        <a:ext cx="4138342" cy="1139746"/>
      </dsp:txXfrm>
    </dsp:sp>
    <dsp:sp modelId="{77ABC7D2-C515-47C5-820B-07EBB59FF600}">
      <dsp:nvSpPr>
        <dsp:cNvPr id="0" name=""/>
        <dsp:cNvSpPr/>
      </dsp:nvSpPr>
      <dsp:spPr>
        <a:xfrm>
          <a:off x="4204509" y="1482923"/>
          <a:ext cx="6392487" cy="12630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800" kern="1200" dirty="0">
            <a:latin typeface="+mn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lineamientos de seguridad desde la fase inicial del proceso de adquisición o desarrollo de un sistema</a:t>
          </a:r>
          <a:endParaRPr lang="es-E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204509" y="1640806"/>
        <a:ext cx="5918839" cy="947296"/>
      </dsp:txXfrm>
    </dsp:sp>
    <dsp:sp modelId="{F712CE81-10A3-40AD-B3B8-44554E36B272}">
      <dsp:nvSpPr>
        <dsp:cNvPr id="0" name=""/>
        <dsp:cNvSpPr/>
      </dsp:nvSpPr>
      <dsp:spPr>
        <a:xfrm>
          <a:off x="0" y="1467741"/>
          <a:ext cx="4261658" cy="1263062"/>
        </a:xfrm>
        <a:prstGeom prst="roundRect">
          <a:avLst/>
        </a:prstGeom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Adquisición, desarrollo y mantenimiento de sistemas de información</a:t>
          </a:r>
          <a:endParaRPr lang="es-E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658" y="1529399"/>
        <a:ext cx="4138342" cy="1139746"/>
      </dsp:txXfrm>
    </dsp:sp>
    <dsp:sp modelId="{965FAAA3-FDE7-4888-96A2-1FEB63A99BFA}">
      <dsp:nvSpPr>
        <dsp:cNvPr id="0" name=""/>
        <dsp:cNvSpPr/>
      </dsp:nvSpPr>
      <dsp:spPr>
        <a:xfrm>
          <a:off x="4164492" y="2783687"/>
          <a:ext cx="6392487" cy="111789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925" tIns="34925" rIns="34925" bIns="34925" numCol="1" spcCol="1270" anchor="t" anchorCtr="0">
          <a:noAutofit/>
        </a:bodyPr>
        <a:lstStyle/>
        <a:p>
          <a:pPr marL="285750" lvl="1" indent="-285750" algn="l" defTabSz="2444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5500" kern="1200" dirty="0">
            <a:latin typeface="+mn-lt"/>
          </a:endParaRPr>
        </a:p>
      </dsp:txBody>
      <dsp:txXfrm>
        <a:off x="4164492" y="2923424"/>
        <a:ext cx="5973275" cy="838424"/>
      </dsp:txXfrm>
    </dsp:sp>
    <dsp:sp modelId="{2DB0F523-DEC5-40BA-B419-8080532A2732}">
      <dsp:nvSpPr>
        <dsp:cNvPr id="0" name=""/>
        <dsp:cNvSpPr/>
      </dsp:nvSpPr>
      <dsp:spPr>
        <a:xfrm>
          <a:off x="9141" y="2903887"/>
          <a:ext cx="4261658" cy="920317"/>
        </a:xfrm>
        <a:prstGeom prst="roundRect">
          <a:avLst/>
        </a:prstGeom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Manuales de operación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o usuario</a:t>
          </a:r>
          <a:endParaRPr lang="es-E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067" y="2948813"/>
        <a:ext cx="4171806" cy="8304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FAAA3-FDE7-4888-96A2-1FEB63A99BFA}">
      <dsp:nvSpPr>
        <dsp:cNvPr id="0" name=""/>
        <dsp:cNvSpPr/>
      </dsp:nvSpPr>
      <dsp:spPr>
        <a:xfrm>
          <a:off x="4020646" y="228606"/>
          <a:ext cx="6030970" cy="137807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8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procedimientos para prevenir, detectar, gestionar, resolver y reportar los incidentes de seguridad</a:t>
          </a:r>
          <a:r>
            <a:rPr lang="es-ES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es-E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0646" y="400865"/>
        <a:ext cx="5514194" cy="1033552"/>
      </dsp:txXfrm>
    </dsp:sp>
    <dsp:sp modelId="{2DB0F523-DEC5-40BA-B419-8080532A2732}">
      <dsp:nvSpPr>
        <dsp:cNvPr id="0" name=""/>
        <dsp:cNvSpPr/>
      </dsp:nvSpPr>
      <dsp:spPr>
        <a:xfrm>
          <a:off x="0" y="305639"/>
          <a:ext cx="4020646" cy="1224004"/>
        </a:xfrm>
        <a:prstGeom prst="roundRect">
          <a:avLst/>
        </a:prstGeom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Gestión de incidentes de seguridad</a:t>
          </a:r>
          <a:endParaRPr lang="es-E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751" y="365390"/>
        <a:ext cx="3901144" cy="1104502"/>
      </dsp:txXfrm>
    </dsp:sp>
    <dsp:sp modelId="{E293CA2A-3FE5-4177-B6B0-A10EAC6E3D57}">
      <dsp:nvSpPr>
        <dsp:cNvPr id="0" name=""/>
        <dsp:cNvSpPr/>
      </dsp:nvSpPr>
      <dsp:spPr>
        <a:xfrm>
          <a:off x="4020646" y="1987181"/>
          <a:ext cx="6030970" cy="158925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procedimientos existentes para mantener la operatividad del organismo durante situaciones adversas. Procedimiento de respaldo (Back up). </a:t>
          </a:r>
          <a:endParaRPr lang="es-E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0646" y="2185837"/>
        <a:ext cx="5435001" cy="1191938"/>
      </dsp:txXfrm>
    </dsp:sp>
    <dsp:sp modelId="{8FAD045A-9952-4A7F-BA82-EF046D5516D8}">
      <dsp:nvSpPr>
        <dsp:cNvPr id="0" name=""/>
        <dsp:cNvSpPr/>
      </dsp:nvSpPr>
      <dsp:spPr>
        <a:xfrm>
          <a:off x="0" y="2151958"/>
          <a:ext cx="4020646" cy="1259695"/>
        </a:xfrm>
        <a:prstGeom prst="roundRect">
          <a:avLst/>
        </a:prstGeom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Aspectos de seguridad para la continuidad de la gestión</a:t>
          </a:r>
          <a:endParaRPr lang="es-E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493" y="2213451"/>
        <a:ext cx="3897660" cy="11367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DF7E07-8BC1-48B0-B9C8-E631A226634F}">
      <dsp:nvSpPr>
        <dsp:cNvPr id="0" name=""/>
        <dsp:cNvSpPr/>
      </dsp:nvSpPr>
      <dsp:spPr>
        <a:xfrm>
          <a:off x="3122127" y="0"/>
          <a:ext cx="2608149" cy="2608546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FBB4D-F0F4-443A-BD43-D8E16C2FDC3B}">
      <dsp:nvSpPr>
        <dsp:cNvPr id="0" name=""/>
        <dsp:cNvSpPr/>
      </dsp:nvSpPr>
      <dsp:spPr>
        <a:xfrm>
          <a:off x="3591032" y="941764"/>
          <a:ext cx="1664461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b="1" kern="1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Sistemas</a:t>
          </a:r>
          <a:r>
            <a:rPr lang="es-AR" sz="15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implementados</a:t>
          </a:r>
          <a:endParaRPr lang="es-ES" sz="15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91032" y="941764"/>
        <a:ext cx="1664461" cy="724475"/>
      </dsp:txXfrm>
    </dsp:sp>
    <dsp:sp modelId="{10CFB280-D7BF-480F-BBCA-B1A26D79E1B4}">
      <dsp:nvSpPr>
        <dsp:cNvPr id="0" name=""/>
        <dsp:cNvSpPr/>
      </dsp:nvSpPr>
      <dsp:spPr>
        <a:xfrm>
          <a:off x="2397723" y="1498803"/>
          <a:ext cx="2608149" cy="2608546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BBA9BD-4A97-4D28-869F-34797FC6D5B8}">
      <dsp:nvSpPr>
        <dsp:cNvPr id="0" name=""/>
        <dsp:cNvSpPr/>
      </dsp:nvSpPr>
      <dsp:spPr>
        <a:xfrm>
          <a:off x="2977148" y="2405298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Sujetos a revisión </a:t>
          </a:r>
          <a:r>
            <a:rPr lang="es-AR" sz="1500" b="1" kern="1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permanente</a:t>
          </a:r>
          <a:r>
            <a:rPr lang="es-AR" sz="15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por éste Tribunal</a:t>
          </a:r>
          <a:endParaRPr lang="es-ES" sz="15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77148" y="2405298"/>
        <a:ext cx="1449298" cy="724475"/>
      </dsp:txXfrm>
    </dsp:sp>
    <dsp:sp modelId="{CE0703E2-33CF-4BE1-B57C-AD2378A913C0}">
      <dsp:nvSpPr>
        <dsp:cNvPr id="0" name=""/>
        <dsp:cNvSpPr/>
      </dsp:nvSpPr>
      <dsp:spPr>
        <a:xfrm>
          <a:off x="3307759" y="3176964"/>
          <a:ext cx="2240804" cy="224170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3D18C5-A3AB-4089-9ECC-B47A6A66802F}">
      <dsp:nvSpPr>
        <dsp:cNvPr id="0" name=""/>
        <dsp:cNvSpPr/>
      </dsp:nvSpPr>
      <dsp:spPr>
        <a:xfrm>
          <a:off x="3702042" y="3958878"/>
          <a:ext cx="1449298" cy="724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5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Documentación e información a </a:t>
          </a:r>
          <a:r>
            <a:rPr lang="es-AR" sz="1500" kern="1200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rPr>
            <a:t>disposición</a:t>
          </a:r>
          <a:r>
            <a:rPr lang="es-AR" sz="15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del Tribunal</a:t>
          </a:r>
          <a:endParaRPr lang="es-ES" sz="15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02042" y="3958878"/>
        <a:ext cx="1449298" cy="7244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8D1F7-5783-4723-9276-5E36037FE360}">
      <dsp:nvSpPr>
        <dsp:cNvPr id="0" name=""/>
        <dsp:cNvSpPr/>
      </dsp:nvSpPr>
      <dsp:spPr>
        <a:xfrm>
          <a:off x="-5641001" y="-863528"/>
          <a:ext cx="6716179" cy="6716179"/>
        </a:xfrm>
        <a:prstGeom prst="blockArc">
          <a:avLst>
            <a:gd name="adj1" fmla="val 18900000"/>
            <a:gd name="adj2" fmla="val 2700000"/>
            <a:gd name="adj3" fmla="val 322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405C5A-B495-4DA8-8E3F-DA6C0C86D46B}">
      <dsp:nvSpPr>
        <dsp:cNvPr id="0" name=""/>
        <dsp:cNvSpPr/>
      </dsp:nvSpPr>
      <dsp:spPr>
        <a:xfrm>
          <a:off x="562822" y="383563"/>
          <a:ext cx="7495379" cy="767526"/>
        </a:xfrm>
        <a:prstGeom prst="rect">
          <a:avLst/>
        </a:prstGeom>
        <a:gradFill rotWithShape="0">
          <a:gsLst>
            <a:gs pos="0">
              <a:srgbClr val="00B0F0"/>
            </a:gs>
            <a:gs pos="2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224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+mn-lt"/>
            </a:rPr>
            <a:t>Normas de Seguridad Informática para la Administración Pública</a:t>
          </a:r>
          <a:endParaRPr lang="es-ES" sz="2300" kern="1200" dirty="0">
            <a:latin typeface="+mn-lt"/>
          </a:endParaRPr>
        </a:p>
      </dsp:txBody>
      <dsp:txXfrm>
        <a:off x="562822" y="383563"/>
        <a:ext cx="7495379" cy="767526"/>
      </dsp:txXfrm>
    </dsp:sp>
    <dsp:sp modelId="{48C371F9-D0C7-4BE4-B7AB-CE11E2682616}">
      <dsp:nvSpPr>
        <dsp:cNvPr id="0" name=""/>
        <dsp:cNvSpPr/>
      </dsp:nvSpPr>
      <dsp:spPr>
        <a:xfrm>
          <a:off x="83118" y="287622"/>
          <a:ext cx="959408" cy="959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EA75444-3CCD-4F05-80D2-F2409DED159A}">
      <dsp:nvSpPr>
        <dsp:cNvPr id="0" name=""/>
        <dsp:cNvSpPr/>
      </dsp:nvSpPr>
      <dsp:spPr>
        <a:xfrm>
          <a:off x="1002863" y="1535053"/>
          <a:ext cx="7055338" cy="767526"/>
        </a:xfrm>
        <a:prstGeom prst="rect">
          <a:avLst/>
        </a:prstGeom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224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+mn-lt"/>
            </a:rPr>
            <a:t>Objetivos de Control para la Información y Tecnologías relacionadas” (COBIT)</a:t>
          </a:r>
          <a:endParaRPr lang="es-ES" sz="2300" kern="1200" dirty="0">
            <a:latin typeface="+mn-lt"/>
          </a:endParaRPr>
        </a:p>
      </dsp:txBody>
      <dsp:txXfrm>
        <a:off x="1002863" y="1535053"/>
        <a:ext cx="7055338" cy="767526"/>
      </dsp:txXfrm>
    </dsp:sp>
    <dsp:sp modelId="{5A1D7D4C-5822-4B99-AA32-C40317C63648}">
      <dsp:nvSpPr>
        <dsp:cNvPr id="0" name=""/>
        <dsp:cNvSpPr/>
      </dsp:nvSpPr>
      <dsp:spPr>
        <a:xfrm>
          <a:off x="523159" y="1439112"/>
          <a:ext cx="959408" cy="959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FEB9E5D-5F21-4229-A9E2-562ED3681321}">
      <dsp:nvSpPr>
        <dsp:cNvPr id="0" name=""/>
        <dsp:cNvSpPr/>
      </dsp:nvSpPr>
      <dsp:spPr>
        <a:xfrm>
          <a:off x="1002863" y="2686542"/>
          <a:ext cx="7055338" cy="767526"/>
        </a:xfrm>
        <a:prstGeom prst="rect">
          <a:avLst/>
        </a:prstGeom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224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+mn-lt"/>
            </a:rPr>
            <a:t>Estándares Tecnológicos de la Administración Pública Nacional (E.T.A.P.) </a:t>
          </a:r>
          <a:endParaRPr lang="es-ES" sz="2300" kern="1200" dirty="0">
            <a:latin typeface="+mn-lt"/>
          </a:endParaRPr>
        </a:p>
      </dsp:txBody>
      <dsp:txXfrm>
        <a:off x="1002863" y="2686542"/>
        <a:ext cx="7055338" cy="767526"/>
      </dsp:txXfrm>
    </dsp:sp>
    <dsp:sp modelId="{0907BB1B-26F5-4CC5-93D9-0675AEF756C1}">
      <dsp:nvSpPr>
        <dsp:cNvPr id="0" name=""/>
        <dsp:cNvSpPr/>
      </dsp:nvSpPr>
      <dsp:spPr>
        <a:xfrm>
          <a:off x="523159" y="2590601"/>
          <a:ext cx="959408" cy="959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55FAC06-A5FA-4AE5-9159-6D5B75C1CFBD}">
      <dsp:nvSpPr>
        <dsp:cNvPr id="0" name=""/>
        <dsp:cNvSpPr/>
      </dsp:nvSpPr>
      <dsp:spPr>
        <a:xfrm>
          <a:off x="562822" y="3838031"/>
          <a:ext cx="7495379" cy="767526"/>
        </a:xfrm>
        <a:prstGeom prst="rect">
          <a:avLst/>
        </a:prstGeom>
        <a:gradFill rotWithShape="0">
          <a:gsLst>
            <a:gs pos="0">
              <a:srgbClr val="00B0F0"/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224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latin typeface="+mn-lt"/>
            </a:rPr>
            <a:t>O.N.T.I.</a:t>
          </a:r>
          <a:endParaRPr lang="es-ES" sz="2300" kern="1200" dirty="0">
            <a:latin typeface="+mn-lt"/>
          </a:endParaRPr>
        </a:p>
      </dsp:txBody>
      <dsp:txXfrm>
        <a:off x="562822" y="3838031"/>
        <a:ext cx="7495379" cy="767526"/>
      </dsp:txXfrm>
    </dsp:sp>
    <dsp:sp modelId="{CE770A9C-23CF-40EC-A7C5-514666D4FA58}">
      <dsp:nvSpPr>
        <dsp:cNvPr id="0" name=""/>
        <dsp:cNvSpPr/>
      </dsp:nvSpPr>
      <dsp:spPr>
        <a:xfrm>
          <a:off x="83118" y="3742090"/>
          <a:ext cx="959408" cy="9594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CB6A-9B4F-4AA8-86FB-1291363EA2FE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ACC48-2725-4460-8FF5-69209FC5AE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6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CB6A-9B4F-4AA8-86FB-1291363EA2FE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ACC48-2725-4460-8FF5-69209FC5AE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791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CB6A-9B4F-4AA8-86FB-1291363EA2FE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ACC48-2725-4460-8FF5-69209FC5AE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719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CB6A-9B4F-4AA8-86FB-1291363EA2FE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ACC48-2725-4460-8FF5-69209FC5AE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565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CB6A-9B4F-4AA8-86FB-1291363EA2FE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ACC48-2725-4460-8FF5-69209FC5AE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47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CB6A-9B4F-4AA8-86FB-1291363EA2FE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ACC48-2725-4460-8FF5-69209FC5AE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42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CB6A-9B4F-4AA8-86FB-1291363EA2FE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ACC48-2725-4460-8FF5-69209FC5AE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847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CB6A-9B4F-4AA8-86FB-1291363EA2FE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ACC48-2725-4460-8FF5-69209FC5AE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9945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CB6A-9B4F-4AA8-86FB-1291363EA2FE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ACC48-2725-4460-8FF5-69209FC5AE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824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CB6A-9B4F-4AA8-86FB-1291363EA2FE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ACC48-2725-4460-8FF5-69209FC5AE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617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CB6A-9B4F-4AA8-86FB-1291363EA2FE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ACC48-2725-4460-8FF5-69209FC5AE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3718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8CB6A-9B4F-4AA8-86FB-1291363EA2FE}" type="datetimeFigureOut">
              <a:rPr lang="es-ES" smtClean="0"/>
              <a:t>09/02/2022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ACC48-2725-4460-8FF5-69209FC5AE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99630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migliorelli@mendoza.gov.a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forms.gle/1KJQasmPswzL39Eb8" TargetMode="External"/><Relationship Id="rId4" Type="http://schemas.openxmlformats.org/officeDocument/2006/relationships/hyperlink" Target="mailto:gsalvo@mendoza.gov.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72216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220211" y="2263363"/>
            <a:ext cx="946265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N° 6573</a:t>
            </a:r>
          </a:p>
          <a:p>
            <a:pPr algn="ctr"/>
            <a:r>
              <a:rPr lang="es-A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Ordenado Acuerdo N</a:t>
            </a:r>
            <a:r>
              <a:rPr lang="es-ES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r>
              <a:rPr lang="es-AR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2989</a:t>
            </a:r>
            <a:endParaRPr lang="es-E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3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Documentación de sistemas, seguridad, políticas y procedimientos</a:t>
            </a:r>
            <a:endParaRPr lang="es-E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575842" y="5803734"/>
            <a:ext cx="50403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i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www.tribunaldecuentasmendoza.mendoza.gov.ar</a:t>
            </a:r>
            <a:endParaRPr lang="es-ES" sz="1400" i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27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4216"/>
            <a:ext cx="12191999" cy="687221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6275387" y="1051284"/>
            <a:ext cx="5076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N° 6573, Texto ordenado </a:t>
            </a:r>
          </a:p>
          <a:p>
            <a:pPr algn="r"/>
            <a:r>
              <a:rPr lang="es-E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N° 2989</a:t>
            </a:r>
            <a:endParaRPr lang="es-E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521907962"/>
              </p:ext>
            </p:extLst>
          </p:nvPr>
        </p:nvGraphicFramePr>
        <p:xfrm>
          <a:off x="2065772" y="1697615"/>
          <a:ext cx="7693890" cy="4544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7358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08"/>
            <a:ext cx="12191999" cy="687221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820736" y="971944"/>
            <a:ext cx="105505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1</a:t>
            </a:r>
            <a:r>
              <a:rPr lang="es-ES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E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Sistemas </a:t>
            </a:r>
            <a:r>
              <a:rPr lang="es-ES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información del </a:t>
            </a:r>
            <a:r>
              <a:rPr lang="es-E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organismo</a:t>
            </a:r>
            <a:endParaRPr lang="es-ES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E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deberá presentar el inventario completo (sistema de información contable </a:t>
            </a:r>
            <a:endParaRPr lang="es-E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E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sistemas y subsistemas que se relacionan o no con el mismo</a:t>
            </a:r>
            <a:r>
              <a:rPr lang="es-E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01124"/>
              </p:ext>
            </p:extLst>
          </p:nvPr>
        </p:nvGraphicFramePr>
        <p:xfrm>
          <a:off x="820735" y="1939634"/>
          <a:ext cx="10623551" cy="449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5684">
                  <a:extLst>
                    <a:ext uri="{9D8B030D-6E8A-4147-A177-3AD203B41FA5}">
                      <a16:colId xmlns:a16="http://schemas.microsoft.com/office/drawing/2014/main" val="150155643"/>
                    </a:ext>
                  </a:extLst>
                </a:gridCol>
                <a:gridCol w="1162363">
                  <a:extLst>
                    <a:ext uri="{9D8B030D-6E8A-4147-A177-3AD203B41FA5}">
                      <a16:colId xmlns:a16="http://schemas.microsoft.com/office/drawing/2014/main" val="1781567821"/>
                    </a:ext>
                  </a:extLst>
                </a:gridCol>
                <a:gridCol w="2123010">
                  <a:extLst>
                    <a:ext uri="{9D8B030D-6E8A-4147-A177-3AD203B41FA5}">
                      <a16:colId xmlns:a16="http://schemas.microsoft.com/office/drawing/2014/main" val="1255667352"/>
                    </a:ext>
                  </a:extLst>
                </a:gridCol>
                <a:gridCol w="1323959">
                  <a:extLst>
                    <a:ext uri="{9D8B030D-6E8A-4147-A177-3AD203B41FA5}">
                      <a16:colId xmlns:a16="http://schemas.microsoft.com/office/drawing/2014/main" val="2087993602"/>
                    </a:ext>
                  </a:extLst>
                </a:gridCol>
                <a:gridCol w="1132697">
                  <a:extLst>
                    <a:ext uri="{9D8B030D-6E8A-4147-A177-3AD203B41FA5}">
                      <a16:colId xmlns:a16="http://schemas.microsoft.com/office/drawing/2014/main" val="4178913335"/>
                    </a:ext>
                  </a:extLst>
                </a:gridCol>
                <a:gridCol w="1017941">
                  <a:extLst>
                    <a:ext uri="{9D8B030D-6E8A-4147-A177-3AD203B41FA5}">
                      <a16:colId xmlns:a16="http://schemas.microsoft.com/office/drawing/2014/main" val="1310042991"/>
                    </a:ext>
                  </a:extLst>
                </a:gridCol>
                <a:gridCol w="1175200">
                  <a:extLst>
                    <a:ext uri="{9D8B030D-6E8A-4147-A177-3AD203B41FA5}">
                      <a16:colId xmlns:a16="http://schemas.microsoft.com/office/drawing/2014/main" val="1264974179"/>
                    </a:ext>
                  </a:extLst>
                </a:gridCol>
                <a:gridCol w="1132697">
                  <a:extLst>
                    <a:ext uri="{9D8B030D-6E8A-4147-A177-3AD203B41FA5}">
                      <a16:colId xmlns:a16="http://schemas.microsoft.com/office/drawing/2014/main" val="2438961696"/>
                    </a:ext>
                  </a:extLst>
                </a:gridCol>
              </a:tblGrid>
              <a:tr h="859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u="sng" dirty="0">
                          <a:effectLst/>
                        </a:rPr>
                        <a:t/>
                      </a:r>
                      <a:br>
                        <a:rPr lang="es-ES" sz="1200" u="sng" dirty="0">
                          <a:effectLst/>
                        </a:rPr>
                      </a:br>
                      <a:r>
                        <a:rPr lang="es-ES" sz="1200" dirty="0">
                          <a:effectLst/>
                        </a:rPr>
                        <a:t>Sistema</a:t>
                      </a:r>
                      <a:endParaRPr lang="es-E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Denominación y Versión</a:t>
                      </a:r>
                      <a:endParaRPr lang="es-E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Integración con el sistema de información contable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Automático/Manual</a:t>
                      </a:r>
                      <a:endParaRPr lang="es-ES" sz="1200" dirty="0">
                        <a:effectLst/>
                      </a:endParaRPr>
                    </a:p>
                  </a:txBody>
                  <a:tcPr marL="64382" marR="643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Criticidad de la </a:t>
                      </a:r>
                      <a:r>
                        <a:rPr lang="es-ES" sz="1200" dirty="0" smtClean="0">
                          <a:effectLst/>
                        </a:rPr>
                        <a:t>disponibilidad</a:t>
                      </a:r>
                      <a:endParaRPr lang="es-ES" sz="1200" dirty="0">
                        <a:effectLst/>
                      </a:endParaRPr>
                    </a:p>
                  </a:txBody>
                  <a:tcPr marL="64382" marR="643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Desarrollo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Propio/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 smtClean="0">
                          <a:effectLst/>
                        </a:rPr>
                        <a:t>Tercerizado</a:t>
                      </a:r>
                      <a:endParaRPr lang="es-ES" sz="1200" dirty="0">
                        <a:effectLst/>
                      </a:endParaRPr>
                    </a:p>
                  </a:txBody>
                  <a:tcPr marL="64382" marR="643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Lenguaje de desarrollo</a:t>
                      </a:r>
                      <a:endParaRPr lang="es-E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Servidor de aplicaciones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Propio/ </a:t>
                      </a:r>
                      <a:r>
                        <a:rPr lang="es-ES" sz="1200" dirty="0" err="1" smtClean="0">
                          <a:effectLst/>
                        </a:rPr>
                        <a:t>Tercerizado</a:t>
                      </a:r>
                      <a:endParaRPr lang="es-ES" sz="1200" dirty="0">
                        <a:effectLst/>
                      </a:endParaRPr>
                    </a:p>
                  </a:txBody>
                  <a:tcPr marL="64382" marR="643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Servidor de base de Datos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Propio/ </a:t>
                      </a:r>
                      <a:r>
                        <a:rPr lang="es-ES" sz="1200" dirty="0" err="1" smtClean="0">
                          <a:effectLst/>
                        </a:rPr>
                        <a:t>Tercerizado</a:t>
                      </a:r>
                      <a:endParaRPr lang="es-ES" sz="1200" dirty="0">
                        <a:effectLst/>
                      </a:endParaRPr>
                    </a:p>
                  </a:txBody>
                  <a:tcPr marL="64382" marR="64382" marT="0" marB="0" anchor="ctr"/>
                </a:tc>
                <a:extLst>
                  <a:ext uri="{0D108BD9-81ED-4DB2-BD59-A6C34878D82A}">
                    <a16:rowId xmlns:a16="http://schemas.microsoft.com/office/drawing/2014/main" val="4100003778"/>
                  </a:ext>
                </a:extLst>
              </a:tr>
              <a:tr h="17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Contable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No aplica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1426746819"/>
                  </a:ext>
                </a:extLst>
              </a:tr>
              <a:tr h="351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Gestor de Piezas Administrativas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2891351904"/>
                  </a:ext>
                </a:extLst>
              </a:tr>
              <a:tr h="17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Digesto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3181826983"/>
                  </a:ext>
                </a:extLst>
              </a:tr>
              <a:tr h="351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Catastro - Sistema Georreferenciación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3592002327"/>
                  </a:ext>
                </a:extLst>
              </a:tr>
              <a:tr h="17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Gestor de Contrataciones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1731635304"/>
                  </a:ext>
                </a:extLst>
              </a:tr>
              <a:tr h="351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Cuentas por cobrar - Facturación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2168540031"/>
                  </a:ext>
                </a:extLst>
              </a:tr>
              <a:tr h="351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Cuentas por cobrar - Recaudación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689457441"/>
                  </a:ext>
                </a:extLst>
              </a:tr>
              <a:tr h="17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Bienes de consumo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219154913"/>
                  </a:ext>
                </a:extLst>
              </a:tr>
              <a:tr h="17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Inventario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1893964080"/>
                  </a:ext>
                </a:extLst>
              </a:tr>
              <a:tr h="17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Recursos Humanos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1762560517"/>
                  </a:ext>
                </a:extLst>
              </a:tr>
              <a:tr h="17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Liquidación de Haberes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2729918713"/>
                  </a:ext>
                </a:extLst>
              </a:tr>
              <a:tr h="17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Subsidios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2964993760"/>
                  </a:ext>
                </a:extLst>
              </a:tr>
              <a:tr h="351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Gestor de documentos Electrónicos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2392670914"/>
                  </a:ext>
                </a:extLst>
              </a:tr>
              <a:tr h="17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Gestor de Combustible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3381940022"/>
                  </a:ext>
                </a:extLst>
              </a:tr>
              <a:tr h="17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Mantenimiento de Flota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144295962"/>
                  </a:ext>
                </a:extLst>
              </a:tr>
              <a:tr h="1702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Otros: </a:t>
                      </a:r>
                      <a:endParaRPr lang="es-ES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13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382" marR="64382" marT="0" marB="0"/>
                </a:tc>
                <a:extLst>
                  <a:ext uri="{0D108BD9-81ED-4DB2-BD59-A6C34878D82A}">
                    <a16:rowId xmlns:a16="http://schemas.microsoft.com/office/drawing/2014/main" val="3410889926"/>
                  </a:ext>
                </a:extLst>
              </a:tr>
            </a:tbl>
          </a:graphicData>
        </a:graphic>
      </p:graphicFrame>
      <p:sp>
        <p:nvSpPr>
          <p:cNvPr id="11" name="Llamada con línea 1 (barra de énfasis) 10"/>
          <p:cNvSpPr/>
          <p:nvPr/>
        </p:nvSpPr>
        <p:spPr>
          <a:xfrm>
            <a:off x="5975060" y="4055536"/>
            <a:ext cx="1381704" cy="1444719"/>
          </a:xfrm>
          <a:prstGeom prst="accentCallout1">
            <a:avLst>
              <a:gd name="adj1" fmla="val 18750"/>
              <a:gd name="adj2" fmla="val -8333"/>
              <a:gd name="adj3" fmla="val -69815"/>
              <a:gd name="adj4" fmla="val 2984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Valoración</a:t>
            </a:r>
            <a:r>
              <a:rPr lang="es-ES" dirty="0" smtClean="0"/>
              <a:t> </a:t>
            </a:r>
          </a:p>
          <a:p>
            <a:pPr algn="ctr"/>
            <a:r>
              <a:rPr lang="es-E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Alta</a:t>
            </a:r>
          </a:p>
          <a:p>
            <a:pPr algn="ctr"/>
            <a:r>
              <a:rPr lang="es-E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</a:p>
          <a:p>
            <a:pPr algn="ctr"/>
            <a:r>
              <a:rPr lang="es-E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 </a:t>
            </a:r>
            <a:endParaRPr lang="es-E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Llamada con línea 1 (barra de énfasis) 11"/>
          <p:cNvSpPr/>
          <p:nvPr/>
        </p:nvSpPr>
        <p:spPr>
          <a:xfrm>
            <a:off x="8856806" y="4304917"/>
            <a:ext cx="2019012" cy="1444719"/>
          </a:xfrm>
          <a:prstGeom prst="accentCallout1">
            <a:avLst>
              <a:gd name="adj1" fmla="val 18750"/>
              <a:gd name="adj2" fmla="val -8333"/>
              <a:gd name="adj3" fmla="val -85159"/>
              <a:gd name="adj4" fmla="val -5318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 de estar </a:t>
            </a:r>
            <a:r>
              <a:rPr lang="es-ES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tercerizado</a:t>
            </a:r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indicar Proveedor o Repartición Estatal que presta el servicio</a:t>
            </a:r>
            <a:r>
              <a:rPr lang="es-ES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5" name="Conector recto 14"/>
          <p:cNvCxnSpPr/>
          <p:nvPr/>
        </p:nvCxnSpPr>
        <p:spPr>
          <a:xfrm flipV="1">
            <a:off x="10557165" y="3006436"/>
            <a:ext cx="723610" cy="129848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H="1" flipV="1">
            <a:off x="10183091" y="3006436"/>
            <a:ext cx="1" cy="1298481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08"/>
            <a:ext cx="12191999" cy="687221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-160337" y="912091"/>
            <a:ext cx="108374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r">
              <a:defRPr sz="16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sz="1800" dirty="0"/>
              <a:t>Artículo 2º - Requisitos mínimos de </a:t>
            </a:r>
            <a:r>
              <a:rPr lang="es-ES" sz="1800" dirty="0" smtClean="0"/>
              <a:t>seguridad </a:t>
            </a:r>
          </a:p>
          <a:p>
            <a:r>
              <a:rPr lang="es-ES" b="0" dirty="0" smtClean="0">
                <a:solidFill>
                  <a:schemeClr val="bg1"/>
                </a:solidFill>
              </a:rPr>
              <a:t>del </a:t>
            </a:r>
            <a:r>
              <a:rPr lang="es-ES" b="0" dirty="0">
                <a:solidFill>
                  <a:schemeClr val="bg1"/>
                </a:solidFill>
              </a:rPr>
              <a:t>sistema de información contable </a:t>
            </a:r>
            <a:r>
              <a:rPr lang="es-ES" b="0" dirty="0" smtClean="0">
                <a:solidFill>
                  <a:schemeClr val="bg1"/>
                </a:solidFill>
              </a:rPr>
              <a:t>y los sistemas</a:t>
            </a:r>
          </a:p>
          <a:p>
            <a:r>
              <a:rPr lang="es-ES" b="0" dirty="0" smtClean="0">
                <a:solidFill>
                  <a:schemeClr val="bg1"/>
                </a:solidFill>
              </a:rPr>
              <a:t> y </a:t>
            </a:r>
            <a:r>
              <a:rPr lang="es-ES" b="0" dirty="0">
                <a:solidFill>
                  <a:schemeClr val="bg1"/>
                </a:solidFill>
              </a:rPr>
              <a:t>subsistemas implementados en el organismo.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909419625"/>
              </p:ext>
            </p:extLst>
          </p:nvPr>
        </p:nvGraphicFramePr>
        <p:xfrm>
          <a:off x="1203757" y="2095701"/>
          <a:ext cx="10252365" cy="3804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248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216"/>
            <a:ext cx="12191999" cy="687221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562983" y="841456"/>
            <a:ext cx="108374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Artículo 2º - Requisitos mínimos de seguridad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sistema de información contable y los sistemas </a:t>
            </a:r>
          </a:p>
          <a:p>
            <a:pPr algn="r"/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subsistemas implementados en el </a:t>
            </a:r>
            <a:r>
              <a:rPr lang="es-E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organismo</a:t>
            </a:r>
            <a:r>
              <a:rPr lang="es-ES" dirty="0" smtClean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885111716"/>
              </p:ext>
            </p:extLst>
          </p:nvPr>
        </p:nvGraphicFramePr>
        <p:xfrm>
          <a:off x="1094509" y="2152851"/>
          <a:ext cx="10654146" cy="3901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5481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08"/>
            <a:ext cx="12191999" cy="687221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5412" y="877888"/>
            <a:ext cx="1083743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Artículo 2º - Requisitos mínimos de seguridad</a:t>
            </a:r>
            <a:endParaRPr lang="es-ES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s-ES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sistema de información contable y los sistemas </a:t>
            </a:r>
          </a:p>
          <a:p>
            <a:pPr algn="r"/>
            <a:r>
              <a:rPr lang="es-ES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subsistemas implementados en el organismo.</a:t>
            </a:r>
            <a:endParaRPr lang="es-ES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319084114"/>
              </p:ext>
            </p:extLst>
          </p:nvPr>
        </p:nvGraphicFramePr>
        <p:xfrm>
          <a:off x="911225" y="2152851"/>
          <a:ext cx="10051617" cy="3805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5523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08"/>
            <a:ext cx="12191999" cy="687221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40747" y="2017226"/>
            <a:ext cx="10837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 smtClean="0">
                <a:solidFill>
                  <a:srgbClr val="00B0F0"/>
                </a:solidFill>
              </a:rPr>
              <a:t>Artículo 3º</a:t>
            </a:r>
            <a:endParaRPr lang="es-ES" sz="2000" dirty="0" smtClean="0">
              <a:solidFill>
                <a:srgbClr val="00B0F0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329940" y="1149211"/>
            <a:ext cx="50768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2000" b="1" dirty="0" smtClean="0">
                <a:solidFill>
                  <a:schemeClr val="bg1"/>
                </a:solidFill>
              </a:rPr>
              <a:t>Acuerdo N° 6573, Texto ordenado </a:t>
            </a:r>
          </a:p>
          <a:p>
            <a:pPr algn="r"/>
            <a:r>
              <a:rPr lang="es-ES" sz="2000" b="1" dirty="0" smtClean="0">
                <a:solidFill>
                  <a:schemeClr val="bg1"/>
                </a:solidFill>
              </a:rPr>
              <a:t>Acuerdo N° 2989</a:t>
            </a:r>
            <a:endParaRPr lang="es-E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725068622"/>
              </p:ext>
            </p:extLst>
          </p:nvPr>
        </p:nvGraphicFramePr>
        <p:xfrm>
          <a:off x="2031999" y="114921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3958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08"/>
            <a:ext cx="12191999" cy="687221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785235" y="1412978"/>
            <a:ext cx="9844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Artículo 4º</a:t>
            </a:r>
            <a:endParaRPr lang="es-ES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5553075" y="828203"/>
            <a:ext cx="5076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b="1" dirty="0" smtClean="0">
                <a:solidFill>
                  <a:schemeClr val="bg1"/>
                </a:solidFill>
              </a:rPr>
              <a:t>Acuerdo N° 6573, Texto ordenado </a:t>
            </a:r>
          </a:p>
          <a:p>
            <a:pPr algn="r"/>
            <a:r>
              <a:rPr lang="es-ES" sz="1600" b="1" dirty="0" smtClean="0">
                <a:solidFill>
                  <a:schemeClr val="bg1"/>
                </a:solidFill>
              </a:rPr>
              <a:t>Acuerdo N° 2989</a:t>
            </a:r>
            <a:endParaRPr lang="es-E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234822867"/>
              </p:ext>
            </p:extLst>
          </p:nvPr>
        </p:nvGraphicFramePr>
        <p:xfrm>
          <a:off x="1921164" y="1782310"/>
          <a:ext cx="8128000" cy="4989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2557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08"/>
            <a:ext cx="12191999" cy="687221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495757" y="962430"/>
            <a:ext cx="5076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N° 6573, Texto ordenado </a:t>
            </a:r>
          </a:p>
          <a:p>
            <a:pPr algn="r"/>
            <a:r>
              <a:rPr lang="es-E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 N° 2989</a:t>
            </a:r>
            <a:endParaRPr lang="es-E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933356"/>
              </p:ext>
            </p:extLst>
          </p:nvPr>
        </p:nvGraphicFramePr>
        <p:xfrm>
          <a:off x="2216727" y="1783080"/>
          <a:ext cx="7190507" cy="32918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919064">
                  <a:extLst>
                    <a:ext uri="{9D8B030D-6E8A-4147-A177-3AD203B41FA5}">
                      <a16:colId xmlns:a16="http://schemas.microsoft.com/office/drawing/2014/main" val="545896334"/>
                    </a:ext>
                  </a:extLst>
                </a:gridCol>
                <a:gridCol w="1654252">
                  <a:extLst>
                    <a:ext uri="{9D8B030D-6E8A-4147-A177-3AD203B41FA5}">
                      <a16:colId xmlns:a16="http://schemas.microsoft.com/office/drawing/2014/main" val="4262530828"/>
                    </a:ext>
                  </a:extLst>
                </a:gridCol>
                <a:gridCol w="3617191">
                  <a:extLst>
                    <a:ext uri="{9D8B030D-6E8A-4147-A177-3AD203B41FA5}">
                      <a16:colId xmlns:a16="http://schemas.microsoft.com/office/drawing/2014/main" val="334527707"/>
                    </a:ext>
                  </a:extLst>
                </a:gridCol>
              </a:tblGrid>
              <a:tr h="343123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latin typeface="+mn-lt"/>
                        </a:rPr>
                        <a:t>Área</a:t>
                      </a:r>
                      <a:endParaRPr lang="es-ES" dirty="0">
                        <a:latin typeface="+mn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latin typeface="+mn-lt"/>
                        </a:rPr>
                        <a:t>Responsable</a:t>
                      </a:r>
                      <a:endParaRPr lang="es-ES" dirty="0">
                        <a:latin typeface="+mn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>
                          <a:latin typeface="+mn-lt"/>
                        </a:rPr>
                        <a:t>Correo</a:t>
                      </a:r>
                      <a:r>
                        <a:rPr lang="es-AR" baseline="0" dirty="0" smtClean="0">
                          <a:latin typeface="+mn-lt"/>
                        </a:rPr>
                        <a:t> Electrónico</a:t>
                      </a:r>
                      <a:endParaRPr lang="es-ES" dirty="0">
                        <a:latin typeface="+mn-lt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362511"/>
                  </a:ext>
                </a:extLst>
              </a:tr>
              <a:tr h="546852">
                <a:tc>
                  <a:txBody>
                    <a:bodyPr/>
                    <a:lstStyle/>
                    <a:p>
                      <a:pPr algn="ctr"/>
                      <a:r>
                        <a:rPr lang="es-A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Descentralizadas</a:t>
                      </a:r>
                      <a:r>
                        <a:rPr lang="es-A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</a:t>
                      </a:r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Marina</a:t>
                      </a:r>
                      <a:r>
                        <a:rPr lang="es-ES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s-ES" sz="16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igliorelli</a:t>
                      </a:r>
                      <a:endParaRPr lang="es-E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/>
                        </a:rPr>
                        <a:t>mmigliorelli@mendoza.gov.ar</a:t>
                      </a:r>
                      <a:endParaRPr lang="es-ES" sz="1600" i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ES" sz="1600" i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865529"/>
                  </a:ext>
                </a:extLst>
              </a:tr>
              <a:tr h="543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Descentralizadas</a:t>
                      </a:r>
                      <a:r>
                        <a:rPr lang="es-A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Silvina Alarcón</a:t>
                      </a:r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salarcon@mendoza.gov.ar</a:t>
                      </a:r>
                      <a:endParaRPr lang="es-ES" sz="1600" i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2936844"/>
                  </a:ext>
                </a:extLst>
              </a:tr>
              <a:tr h="543278">
                <a:tc>
                  <a:txBody>
                    <a:bodyPr/>
                    <a:lstStyle/>
                    <a:p>
                      <a:pPr algn="ctr"/>
                      <a:r>
                        <a:rPr lang="es-A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Gobierno</a:t>
                      </a:r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Andrea </a:t>
                      </a:r>
                      <a:r>
                        <a:rPr lang="es-AR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Chavez</a:t>
                      </a:r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achavez@mendoza.gov.ar</a:t>
                      </a:r>
                      <a:endParaRPr lang="es-ES" sz="1600" i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769295"/>
                  </a:ext>
                </a:extLst>
              </a:tr>
              <a:tr h="543278">
                <a:tc>
                  <a:txBody>
                    <a:bodyPr/>
                    <a:lstStyle/>
                    <a:p>
                      <a:pPr algn="ctr"/>
                      <a:r>
                        <a:rPr lang="es-A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Municipalidades</a:t>
                      </a:r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Roxana Piottante</a:t>
                      </a:r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rpiottante@mendoza.gov.ar</a:t>
                      </a:r>
                      <a:endParaRPr lang="es-ES" sz="1600" i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111776"/>
                  </a:ext>
                </a:extLst>
              </a:tr>
              <a:tr h="571871">
                <a:tc>
                  <a:txBody>
                    <a:bodyPr/>
                    <a:lstStyle/>
                    <a:p>
                      <a:pPr algn="ctr"/>
                      <a:r>
                        <a:rPr lang="es-A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Recursos</a:t>
                      </a:r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Gustavo Valerio</a:t>
                      </a:r>
                      <a:endParaRPr lang="es-E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i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gvalerio@mendoza.gov.ar</a:t>
                      </a:r>
                      <a:endParaRPr lang="es-ES" sz="1600" i="1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ES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584474"/>
                  </a:ext>
                </a:extLst>
              </a:tr>
            </a:tbl>
          </a:graphicData>
        </a:graphic>
      </p:graphicFrame>
      <p:sp>
        <p:nvSpPr>
          <p:cNvPr id="11" name="Rectángulo 10"/>
          <p:cNvSpPr/>
          <p:nvPr/>
        </p:nvSpPr>
        <p:spPr>
          <a:xfrm>
            <a:off x="4311026" y="5798160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t"/>
            <a:endParaRPr lang="es-ES" sz="2400" b="1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216727" y="5382661"/>
            <a:ext cx="7301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dirty="0" smtClean="0">
                <a:solidFill>
                  <a:schemeClr val="bg1"/>
                </a:solidFill>
              </a:rPr>
              <a:t>Aquí </a:t>
            </a:r>
            <a:r>
              <a:rPr lang="es-AR" dirty="0" err="1" smtClean="0">
                <a:solidFill>
                  <a:schemeClr val="bg1"/>
                </a:solidFill>
              </a:rPr>
              <a:t>recepcionamos</a:t>
            </a:r>
            <a:r>
              <a:rPr lang="es-AR" dirty="0" smtClean="0">
                <a:solidFill>
                  <a:schemeClr val="bg1"/>
                </a:solidFill>
              </a:rPr>
              <a:t> sus consultas y una breve encuesta de satisfacción </a:t>
            </a:r>
            <a:r>
              <a:rPr lang="es-AR" dirty="0" smtClean="0">
                <a:solidFill>
                  <a:srgbClr val="00B0F0"/>
                </a:solidFill>
                <a:hlinkClick r:id="rId5"/>
              </a:rPr>
              <a:t>https</a:t>
            </a:r>
            <a:r>
              <a:rPr lang="es-AR" dirty="0">
                <a:solidFill>
                  <a:srgbClr val="00B0F0"/>
                </a:solidFill>
                <a:hlinkClick r:id="rId5"/>
              </a:rPr>
              <a:t>://</a:t>
            </a:r>
            <a:r>
              <a:rPr lang="es-AR" dirty="0" smtClean="0">
                <a:solidFill>
                  <a:srgbClr val="00B0F0"/>
                </a:solidFill>
                <a:hlinkClick r:id="rId5"/>
              </a:rPr>
              <a:t>forms.gle/1KJQasmPswzL39Eb8</a:t>
            </a:r>
            <a:r>
              <a:rPr lang="es-AR" dirty="0" smtClean="0">
                <a:solidFill>
                  <a:srgbClr val="00B0F0"/>
                </a:solidFill>
              </a:rPr>
              <a:t> </a:t>
            </a:r>
            <a:endParaRPr lang="es-AR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78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596</Words>
  <Application>Microsoft Office PowerPoint</Application>
  <PresentationFormat>Panorámica</PresentationFormat>
  <Paragraphs>223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Ricky Aizcorbe</dc:creator>
  <cp:lastModifiedBy>Roxana Piottante</cp:lastModifiedBy>
  <cp:revision>50</cp:revision>
  <dcterms:created xsi:type="dcterms:W3CDTF">2019-06-11T13:27:23Z</dcterms:created>
  <dcterms:modified xsi:type="dcterms:W3CDTF">2022-02-09T15:20:11Z</dcterms:modified>
</cp:coreProperties>
</file>