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4"/>
  </p:notesMasterIdLst>
  <p:handoutMasterIdLst>
    <p:handoutMasterId r:id="rId15"/>
  </p:handoutMasterIdLst>
  <p:sldIdLst>
    <p:sldId id="319" r:id="rId2"/>
    <p:sldId id="362" r:id="rId3"/>
    <p:sldId id="397" r:id="rId4"/>
    <p:sldId id="363" r:id="rId5"/>
    <p:sldId id="350" r:id="rId6"/>
    <p:sldId id="374" r:id="rId7"/>
    <p:sldId id="392" r:id="rId8"/>
    <p:sldId id="393" r:id="rId9"/>
    <p:sldId id="394" r:id="rId10"/>
    <p:sldId id="395" r:id="rId11"/>
    <p:sldId id="396" r:id="rId12"/>
    <p:sldId id="388" r:id="rId13"/>
  </p:sldIdLst>
  <p:sldSz cx="9144000" cy="6858000" type="screen4x3"/>
  <p:notesSz cx="7010400" cy="9296400"/>
  <p:defaultTextStyle>
    <a:defPPr>
      <a:defRPr lang="es-ES_trad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0000"/>
    <a:srgbClr val="FFFF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0AC3AA-AAFC-4254-B952-F7A0B626E9A8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</dgm:pt>
    <dgm:pt modelId="{9C652DCA-F6B5-4479-AE76-886AE2DCFBB7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  <a:cs typeface="Calibri" pitchFamily="34" charset="0"/>
            </a:rPr>
            <a:t>Análisis  de la Guía autoevaluación PNC – Sector Público</a:t>
          </a:r>
          <a:endParaRPr lang="es-ES" dirty="0">
            <a:latin typeface="Calibri" pitchFamily="34" charset="0"/>
            <a:cs typeface="Calibri" pitchFamily="34" charset="0"/>
          </a:endParaRPr>
        </a:p>
      </dgm:t>
    </dgm:pt>
    <dgm:pt modelId="{45BA9667-5BF3-45C9-8A20-73AF060A66DD}" type="parTrans" cxnId="{CA8560B7-E4B9-415E-A32D-89A5D16D4468}">
      <dgm:prSet/>
      <dgm:spPr/>
      <dgm:t>
        <a:bodyPr/>
        <a:lstStyle/>
        <a:p>
          <a:endParaRPr lang="es-ES"/>
        </a:p>
      </dgm:t>
    </dgm:pt>
    <dgm:pt modelId="{0DAF6281-4F31-4BF5-9F4F-D844DF9F4BEF}" type="sibTrans" cxnId="{CA8560B7-E4B9-415E-A32D-89A5D16D4468}">
      <dgm:prSet/>
      <dgm:spPr/>
      <dgm:t>
        <a:bodyPr/>
        <a:lstStyle/>
        <a:p>
          <a:endParaRPr lang="es-ES"/>
        </a:p>
      </dgm:t>
    </dgm:pt>
    <dgm:pt modelId="{7352539F-C3A9-4D7C-947B-1E93C0EAE1BB}">
      <dgm:prSet phldrT="[Texto]"/>
      <dgm:spPr>
        <a:ln>
          <a:solidFill>
            <a:srgbClr val="00B0F0"/>
          </a:solidFill>
        </a:ln>
      </dgm:spPr>
      <dgm:t>
        <a:bodyPr/>
        <a:lstStyle/>
        <a:p>
          <a:r>
            <a:rPr lang="es-ES" dirty="0" smtClean="0">
              <a:latin typeface="Calibri" pitchFamily="34" charset="0"/>
              <a:cs typeface="Calibri" pitchFamily="34" charset="0"/>
            </a:rPr>
            <a:t>Análisis de Normas ISO 9001</a:t>
          </a:r>
          <a:endParaRPr lang="es-ES" dirty="0">
            <a:latin typeface="Calibri" pitchFamily="34" charset="0"/>
            <a:cs typeface="Calibri" pitchFamily="34" charset="0"/>
          </a:endParaRPr>
        </a:p>
      </dgm:t>
    </dgm:pt>
    <dgm:pt modelId="{DBFAA13D-84D4-4E4B-B66F-486008A61087}" type="parTrans" cxnId="{632B90DB-DE36-4BCF-B417-E2A3A0CBA89D}">
      <dgm:prSet/>
      <dgm:spPr/>
      <dgm:t>
        <a:bodyPr/>
        <a:lstStyle/>
        <a:p>
          <a:endParaRPr lang="es-ES"/>
        </a:p>
      </dgm:t>
    </dgm:pt>
    <dgm:pt modelId="{4CCA7781-67B3-4C4B-9E83-FA58298DD61A}" type="sibTrans" cxnId="{632B90DB-DE36-4BCF-B417-E2A3A0CBA89D}">
      <dgm:prSet/>
      <dgm:spPr/>
      <dgm:t>
        <a:bodyPr/>
        <a:lstStyle/>
        <a:p>
          <a:endParaRPr lang="es-ES"/>
        </a:p>
      </dgm:t>
    </dgm:pt>
    <dgm:pt modelId="{C3C19A71-090F-42B4-89A6-2C21D9C71BFF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  <a:cs typeface="Calibri" pitchFamily="34" charset="0"/>
            </a:rPr>
            <a:t>Vinculación de las dos normas</a:t>
          </a:r>
          <a:endParaRPr lang="es-ES" dirty="0">
            <a:latin typeface="Calibri" pitchFamily="34" charset="0"/>
            <a:cs typeface="Calibri" pitchFamily="34" charset="0"/>
          </a:endParaRPr>
        </a:p>
      </dgm:t>
    </dgm:pt>
    <dgm:pt modelId="{44B6EF66-6558-450E-BF7C-A6852C1AD998}" type="parTrans" cxnId="{06F9353A-2593-4154-9FF0-DD5ED1CFC816}">
      <dgm:prSet/>
      <dgm:spPr/>
      <dgm:t>
        <a:bodyPr/>
        <a:lstStyle/>
        <a:p>
          <a:endParaRPr lang="es-ES"/>
        </a:p>
      </dgm:t>
    </dgm:pt>
    <dgm:pt modelId="{C5B61B28-884B-474F-8D41-E12A4103BA26}" type="sibTrans" cxnId="{06F9353A-2593-4154-9FF0-DD5ED1CFC816}">
      <dgm:prSet/>
      <dgm:spPr/>
      <dgm:t>
        <a:bodyPr/>
        <a:lstStyle/>
        <a:p>
          <a:endParaRPr lang="es-ES"/>
        </a:p>
      </dgm:t>
    </dgm:pt>
    <dgm:pt modelId="{6082CB5A-1AEC-4F0C-8B97-02D8CD7D850C}">
      <dgm:prSet phldrT="[Texto]"/>
      <dgm:spPr>
        <a:ln>
          <a:solidFill>
            <a:srgbClr val="00B0F0"/>
          </a:solidFill>
        </a:ln>
      </dgm:spPr>
      <dgm:t>
        <a:bodyPr/>
        <a:lstStyle/>
        <a:p>
          <a:r>
            <a:rPr lang="es-ES" dirty="0" smtClean="0">
              <a:latin typeface="Calibri" pitchFamily="34" charset="0"/>
              <a:cs typeface="Calibri" pitchFamily="34" charset="0"/>
            </a:rPr>
            <a:t>Diseñar un modelo en base a los 8 criterios PNC </a:t>
          </a:r>
          <a:endParaRPr lang="es-ES" dirty="0">
            <a:latin typeface="Calibri" pitchFamily="34" charset="0"/>
            <a:cs typeface="Calibri" pitchFamily="34" charset="0"/>
          </a:endParaRPr>
        </a:p>
      </dgm:t>
    </dgm:pt>
    <dgm:pt modelId="{78D7847A-8E28-4B50-B99B-3CBEABF0633C}" type="parTrans" cxnId="{0159E570-0E9E-412B-81E9-61B7C20D881D}">
      <dgm:prSet/>
      <dgm:spPr/>
      <dgm:t>
        <a:bodyPr/>
        <a:lstStyle/>
        <a:p>
          <a:endParaRPr lang="es-ES"/>
        </a:p>
      </dgm:t>
    </dgm:pt>
    <dgm:pt modelId="{35D7DE75-5A91-4082-9A11-FD130817549E}" type="sibTrans" cxnId="{0159E570-0E9E-412B-81E9-61B7C20D881D}">
      <dgm:prSet/>
      <dgm:spPr/>
      <dgm:t>
        <a:bodyPr/>
        <a:lstStyle/>
        <a:p>
          <a:endParaRPr lang="es-ES"/>
        </a:p>
      </dgm:t>
    </dgm:pt>
    <dgm:pt modelId="{E51C1721-EC84-4747-83F1-610155438B77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  <a:cs typeface="Calibri" pitchFamily="34" charset="0"/>
            </a:rPr>
            <a:t>Utilización de metodología de preguntas de autoevaluación</a:t>
          </a:r>
          <a:endParaRPr lang="es-ES" dirty="0">
            <a:latin typeface="Calibri" pitchFamily="34" charset="0"/>
            <a:cs typeface="Calibri" pitchFamily="34" charset="0"/>
          </a:endParaRPr>
        </a:p>
      </dgm:t>
    </dgm:pt>
    <dgm:pt modelId="{EE084F1B-8561-4462-8FEB-0B478029E6E5}" type="parTrans" cxnId="{A8EB53AD-DB69-4E37-89AC-770C882A5B43}">
      <dgm:prSet/>
      <dgm:spPr/>
      <dgm:t>
        <a:bodyPr/>
        <a:lstStyle/>
        <a:p>
          <a:endParaRPr lang="es-ES"/>
        </a:p>
      </dgm:t>
    </dgm:pt>
    <dgm:pt modelId="{C8BFEC7A-DF67-414E-B828-E659F56FE6DF}" type="sibTrans" cxnId="{A8EB53AD-DB69-4E37-89AC-770C882A5B43}">
      <dgm:prSet/>
      <dgm:spPr/>
      <dgm:t>
        <a:bodyPr/>
        <a:lstStyle/>
        <a:p>
          <a:endParaRPr lang="es-ES"/>
        </a:p>
      </dgm:t>
    </dgm:pt>
    <dgm:pt modelId="{262D7AE4-9487-4B78-9FD4-99C693500E84}">
      <dgm:prSet phldrT="[Texto]"/>
      <dgm:spPr>
        <a:ln>
          <a:solidFill>
            <a:srgbClr val="00B0F0"/>
          </a:solidFill>
        </a:ln>
      </dgm:spPr>
      <dgm:t>
        <a:bodyPr/>
        <a:lstStyle/>
        <a:p>
          <a:r>
            <a:rPr lang="es-ES" dirty="0" smtClean="0">
              <a:latin typeface="Calibri" pitchFamily="34" charset="0"/>
              <a:cs typeface="Calibri" pitchFamily="34" charset="0"/>
            </a:rPr>
            <a:t>Establecimiento de 3 niveles de implementación del modelo</a:t>
          </a:r>
          <a:endParaRPr lang="es-ES" dirty="0">
            <a:latin typeface="Calibri" pitchFamily="34" charset="0"/>
            <a:cs typeface="Calibri" pitchFamily="34" charset="0"/>
          </a:endParaRPr>
        </a:p>
      </dgm:t>
    </dgm:pt>
    <dgm:pt modelId="{5B2BE562-4116-4F6F-AE3F-D917BF80EBB3}" type="parTrans" cxnId="{A12DAA55-B844-4F8E-A013-99D85507CB6F}">
      <dgm:prSet/>
      <dgm:spPr/>
      <dgm:t>
        <a:bodyPr/>
        <a:lstStyle/>
        <a:p>
          <a:endParaRPr lang="es-ES"/>
        </a:p>
      </dgm:t>
    </dgm:pt>
    <dgm:pt modelId="{43D68601-416D-4202-9B7F-9212BF50F517}" type="sibTrans" cxnId="{A12DAA55-B844-4F8E-A013-99D85507CB6F}">
      <dgm:prSet/>
      <dgm:spPr/>
      <dgm:t>
        <a:bodyPr/>
        <a:lstStyle/>
        <a:p>
          <a:endParaRPr lang="es-ES"/>
        </a:p>
      </dgm:t>
    </dgm:pt>
    <dgm:pt modelId="{7F1C9818-4B83-4C32-AEA5-1165D75C4CBB}">
      <dgm:prSet phldrT="[Texto]"/>
      <dgm:spPr/>
      <dgm:t>
        <a:bodyPr/>
        <a:lstStyle/>
        <a:p>
          <a:r>
            <a:rPr lang="es-ES" dirty="0" smtClean="0">
              <a:latin typeface="Calibri" pitchFamily="34" charset="0"/>
              <a:cs typeface="Calibri" pitchFamily="34" charset="0"/>
            </a:rPr>
            <a:t>Definir la evidencia necesaria para evaluar</a:t>
          </a:r>
          <a:endParaRPr lang="es-ES" dirty="0">
            <a:latin typeface="Calibri" pitchFamily="34" charset="0"/>
            <a:cs typeface="Calibri" pitchFamily="34" charset="0"/>
          </a:endParaRPr>
        </a:p>
      </dgm:t>
    </dgm:pt>
    <dgm:pt modelId="{6C419B1F-05C1-46F2-AF1E-AE86A50921DC}" type="parTrans" cxnId="{6A324BFE-A337-4916-AF72-613D0001D5F8}">
      <dgm:prSet/>
      <dgm:spPr/>
      <dgm:t>
        <a:bodyPr/>
        <a:lstStyle/>
        <a:p>
          <a:endParaRPr lang="es-ES"/>
        </a:p>
      </dgm:t>
    </dgm:pt>
    <dgm:pt modelId="{BE85B349-827A-4899-B4F9-5EE2B32B125A}" type="sibTrans" cxnId="{6A324BFE-A337-4916-AF72-613D0001D5F8}">
      <dgm:prSet/>
      <dgm:spPr/>
      <dgm:t>
        <a:bodyPr/>
        <a:lstStyle/>
        <a:p>
          <a:endParaRPr lang="es-ES"/>
        </a:p>
      </dgm:t>
    </dgm:pt>
    <dgm:pt modelId="{A40EABC1-EB2F-4CF0-9314-490A64E2FF53}">
      <dgm:prSet phldrT="[Texto]"/>
      <dgm:spPr>
        <a:ln>
          <a:solidFill>
            <a:srgbClr val="00B0F0"/>
          </a:solidFill>
        </a:ln>
      </dgm:spPr>
      <dgm:t>
        <a:bodyPr/>
        <a:lstStyle/>
        <a:p>
          <a:r>
            <a:rPr lang="es-ES" dirty="0" smtClean="0">
              <a:latin typeface="Calibri" pitchFamily="34" charset="0"/>
              <a:cs typeface="Calibri" pitchFamily="34" charset="0"/>
            </a:rPr>
            <a:t>Establecer puntajes de evaluación de preguntas</a:t>
          </a:r>
          <a:endParaRPr lang="es-ES" dirty="0">
            <a:latin typeface="Calibri" pitchFamily="34" charset="0"/>
            <a:cs typeface="Calibri" pitchFamily="34" charset="0"/>
          </a:endParaRPr>
        </a:p>
      </dgm:t>
    </dgm:pt>
    <dgm:pt modelId="{AA96E6FD-02A3-46C7-8551-5381FA4E4C77}" type="parTrans" cxnId="{2155B1AE-A752-4507-977F-78841D4540AB}">
      <dgm:prSet/>
      <dgm:spPr/>
      <dgm:t>
        <a:bodyPr/>
        <a:lstStyle/>
        <a:p>
          <a:endParaRPr lang="es-ES"/>
        </a:p>
      </dgm:t>
    </dgm:pt>
    <dgm:pt modelId="{AEA6AD55-6A6C-45DF-809B-7458764F7AD5}" type="sibTrans" cxnId="{2155B1AE-A752-4507-977F-78841D4540AB}">
      <dgm:prSet/>
      <dgm:spPr/>
      <dgm:t>
        <a:bodyPr/>
        <a:lstStyle/>
        <a:p>
          <a:endParaRPr lang="es-ES"/>
        </a:p>
      </dgm:t>
    </dgm:pt>
    <dgm:pt modelId="{37627737-0241-4D4F-88FB-056965052AA6}" type="pres">
      <dgm:prSet presAssocID="{F90AC3AA-AAFC-4254-B952-F7A0B626E9A8}" presName="diagram" presStyleCnt="0">
        <dgm:presLayoutVars>
          <dgm:dir/>
          <dgm:resizeHandles val="exact"/>
        </dgm:presLayoutVars>
      </dgm:prSet>
      <dgm:spPr/>
    </dgm:pt>
    <dgm:pt modelId="{8C5346ED-3520-417E-BBED-2E3B1C6D7555}" type="pres">
      <dgm:prSet presAssocID="{9C652DCA-F6B5-4479-AE76-886AE2DCFBB7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60AA7A-3043-4A6E-9E6B-C31B814BC0C0}" type="pres">
      <dgm:prSet presAssocID="{0DAF6281-4F31-4BF5-9F4F-D844DF9F4BEF}" presName="sibTrans" presStyleLbl="sibTrans2D1" presStyleIdx="0" presStyleCnt="7"/>
      <dgm:spPr/>
      <dgm:t>
        <a:bodyPr/>
        <a:lstStyle/>
        <a:p>
          <a:endParaRPr lang="es-ES"/>
        </a:p>
      </dgm:t>
    </dgm:pt>
    <dgm:pt modelId="{A40E1448-32C5-4AE6-A78B-EBEE37CC434C}" type="pres">
      <dgm:prSet presAssocID="{0DAF6281-4F31-4BF5-9F4F-D844DF9F4BEF}" presName="connectorText" presStyleLbl="sibTrans2D1" presStyleIdx="0" presStyleCnt="7"/>
      <dgm:spPr/>
      <dgm:t>
        <a:bodyPr/>
        <a:lstStyle/>
        <a:p>
          <a:endParaRPr lang="es-ES"/>
        </a:p>
      </dgm:t>
    </dgm:pt>
    <dgm:pt modelId="{6928D7B4-E4FE-447A-8C3A-FA205A5EF1FA}" type="pres">
      <dgm:prSet presAssocID="{7352539F-C3A9-4D7C-947B-1E93C0EAE1BB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E6A4114-4A95-4DB3-819B-216A5CE558B5}" type="pres">
      <dgm:prSet presAssocID="{4CCA7781-67B3-4C4B-9E83-FA58298DD61A}" presName="sibTrans" presStyleLbl="sibTrans2D1" presStyleIdx="1" presStyleCnt="7"/>
      <dgm:spPr/>
      <dgm:t>
        <a:bodyPr/>
        <a:lstStyle/>
        <a:p>
          <a:endParaRPr lang="es-ES"/>
        </a:p>
      </dgm:t>
    </dgm:pt>
    <dgm:pt modelId="{61E0AA37-895B-49EC-9CAE-28DA5BD7F9F5}" type="pres">
      <dgm:prSet presAssocID="{4CCA7781-67B3-4C4B-9E83-FA58298DD61A}" presName="connectorText" presStyleLbl="sibTrans2D1" presStyleIdx="1" presStyleCnt="7"/>
      <dgm:spPr/>
      <dgm:t>
        <a:bodyPr/>
        <a:lstStyle/>
        <a:p>
          <a:endParaRPr lang="es-ES"/>
        </a:p>
      </dgm:t>
    </dgm:pt>
    <dgm:pt modelId="{BC32D2C1-F3C1-47FF-9188-0FBA0209C05E}" type="pres">
      <dgm:prSet presAssocID="{C3C19A71-090F-42B4-89A6-2C21D9C71BFF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6F81B25-F8E7-4E48-9238-2ED2331EAAC6}" type="pres">
      <dgm:prSet presAssocID="{C5B61B28-884B-474F-8D41-E12A4103BA26}" presName="sibTrans" presStyleLbl="sibTrans2D1" presStyleIdx="2" presStyleCnt="7"/>
      <dgm:spPr/>
      <dgm:t>
        <a:bodyPr/>
        <a:lstStyle/>
        <a:p>
          <a:endParaRPr lang="es-ES"/>
        </a:p>
      </dgm:t>
    </dgm:pt>
    <dgm:pt modelId="{CAC777CE-E339-4140-9ABC-50CF03618AE7}" type="pres">
      <dgm:prSet presAssocID="{C5B61B28-884B-474F-8D41-E12A4103BA26}" presName="connectorText" presStyleLbl="sibTrans2D1" presStyleIdx="2" presStyleCnt="7"/>
      <dgm:spPr/>
      <dgm:t>
        <a:bodyPr/>
        <a:lstStyle/>
        <a:p>
          <a:endParaRPr lang="es-ES"/>
        </a:p>
      </dgm:t>
    </dgm:pt>
    <dgm:pt modelId="{79877267-6513-480B-8A42-94E4987F4C4A}" type="pres">
      <dgm:prSet presAssocID="{6082CB5A-1AEC-4F0C-8B97-02D8CD7D850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857B503-368A-49C8-B6B2-D1ABCCD38FF5}" type="pres">
      <dgm:prSet presAssocID="{35D7DE75-5A91-4082-9A11-FD130817549E}" presName="sibTrans" presStyleLbl="sibTrans2D1" presStyleIdx="3" presStyleCnt="7"/>
      <dgm:spPr/>
      <dgm:t>
        <a:bodyPr/>
        <a:lstStyle/>
        <a:p>
          <a:endParaRPr lang="es-ES"/>
        </a:p>
      </dgm:t>
    </dgm:pt>
    <dgm:pt modelId="{69C6A316-FBE8-4161-8AD1-D0A2372B1DF0}" type="pres">
      <dgm:prSet presAssocID="{35D7DE75-5A91-4082-9A11-FD130817549E}" presName="connectorText" presStyleLbl="sibTrans2D1" presStyleIdx="3" presStyleCnt="7"/>
      <dgm:spPr/>
      <dgm:t>
        <a:bodyPr/>
        <a:lstStyle/>
        <a:p>
          <a:endParaRPr lang="es-ES"/>
        </a:p>
      </dgm:t>
    </dgm:pt>
    <dgm:pt modelId="{46402CD7-00E5-4F67-93A9-5E57E16753C6}" type="pres">
      <dgm:prSet presAssocID="{E51C1721-EC84-4747-83F1-610155438B77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0A3A67-10F9-417F-943A-CC2E57B6E76C}" type="pres">
      <dgm:prSet presAssocID="{C8BFEC7A-DF67-414E-B828-E659F56FE6DF}" presName="sibTrans" presStyleLbl="sibTrans2D1" presStyleIdx="4" presStyleCnt="7"/>
      <dgm:spPr/>
      <dgm:t>
        <a:bodyPr/>
        <a:lstStyle/>
        <a:p>
          <a:endParaRPr lang="es-ES"/>
        </a:p>
      </dgm:t>
    </dgm:pt>
    <dgm:pt modelId="{64CC812D-394D-47E1-A2C6-881A2DC0FEE6}" type="pres">
      <dgm:prSet presAssocID="{C8BFEC7A-DF67-414E-B828-E659F56FE6DF}" presName="connectorText" presStyleLbl="sibTrans2D1" presStyleIdx="4" presStyleCnt="7"/>
      <dgm:spPr/>
      <dgm:t>
        <a:bodyPr/>
        <a:lstStyle/>
        <a:p>
          <a:endParaRPr lang="es-ES"/>
        </a:p>
      </dgm:t>
    </dgm:pt>
    <dgm:pt modelId="{E40259EA-67D7-4522-B2FF-33F8D03AB7D7}" type="pres">
      <dgm:prSet presAssocID="{262D7AE4-9487-4B78-9FD4-99C693500E84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7E0407-16D2-46F9-B930-B5A8627D0D7D}" type="pres">
      <dgm:prSet presAssocID="{43D68601-416D-4202-9B7F-9212BF50F517}" presName="sibTrans" presStyleLbl="sibTrans2D1" presStyleIdx="5" presStyleCnt="7"/>
      <dgm:spPr/>
      <dgm:t>
        <a:bodyPr/>
        <a:lstStyle/>
        <a:p>
          <a:endParaRPr lang="es-ES"/>
        </a:p>
      </dgm:t>
    </dgm:pt>
    <dgm:pt modelId="{A2D92645-EC35-42E9-8E35-C739560EB2B4}" type="pres">
      <dgm:prSet presAssocID="{43D68601-416D-4202-9B7F-9212BF50F517}" presName="connectorText" presStyleLbl="sibTrans2D1" presStyleIdx="5" presStyleCnt="7"/>
      <dgm:spPr/>
      <dgm:t>
        <a:bodyPr/>
        <a:lstStyle/>
        <a:p>
          <a:endParaRPr lang="es-ES"/>
        </a:p>
      </dgm:t>
    </dgm:pt>
    <dgm:pt modelId="{FA9C37F5-BF88-4F33-AB40-853A248176C1}" type="pres">
      <dgm:prSet presAssocID="{7F1C9818-4B83-4C32-AEA5-1165D75C4CBB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68E1FC1-5462-4ADF-BAAD-3FEF6FEA0849}" type="pres">
      <dgm:prSet presAssocID="{BE85B349-827A-4899-B4F9-5EE2B32B125A}" presName="sibTrans" presStyleLbl="sibTrans2D1" presStyleIdx="6" presStyleCnt="7"/>
      <dgm:spPr/>
      <dgm:t>
        <a:bodyPr/>
        <a:lstStyle/>
        <a:p>
          <a:endParaRPr lang="es-ES"/>
        </a:p>
      </dgm:t>
    </dgm:pt>
    <dgm:pt modelId="{B9E5861B-6211-41FD-8FC5-C36140971CFA}" type="pres">
      <dgm:prSet presAssocID="{BE85B349-827A-4899-B4F9-5EE2B32B125A}" presName="connectorText" presStyleLbl="sibTrans2D1" presStyleIdx="6" presStyleCnt="7"/>
      <dgm:spPr/>
      <dgm:t>
        <a:bodyPr/>
        <a:lstStyle/>
        <a:p>
          <a:endParaRPr lang="es-ES"/>
        </a:p>
      </dgm:t>
    </dgm:pt>
    <dgm:pt modelId="{58F744F8-7331-4587-8EA6-C1CB58BE4419}" type="pres">
      <dgm:prSet presAssocID="{A40EABC1-EB2F-4CF0-9314-490A64E2FF53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1B1E8A4-E7A2-4CC1-94AB-C8F19A82B27B}" type="presOf" srcId="{43D68601-416D-4202-9B7F-9212BF50F517}" destId="{C67E0407-16D2-46F9-B930-B5A8627D0D7D}" srcOrd="0" destOrd="0" presId="urn:microsoft.com/office/officeart/2005/8/layout/process5"/>
    <dgm:cxn modelId="{8632DE01-56FB-4F70-ABD1-5C88977EE2E1}" type="presOf" srcId="{9C652DCA-F6B5-4479-AE76-886AE2DCFBB7}" destId="{8C5346ED-3520-417E-BBED-2E3B1C6D7555}" srcOrd="0" destOrd="0" presId="urn:microsoft.com/office/officeart/2005/8/layout/process5"/>
    <dgm:cxn modelId="{2155B1AE-A752-4507-977F-78841D4540AB}" srcId="{F90AC3AA-AAFC-4254-B952-F7A0B626E9A8}" destId="{A40EABC1-EB2F-4CF0-9314-490A64E2FF53}" srcOrd="7" destOrd="0" parTransId="{AA96E6FD-02A3-46C7-8551-5381FA4E4C77}" sibTransId="{AEA6AD55-6A6C-45DF-809B-7458764F7AD5}"/>
    <dgm:cxn modelId="{A2E6F69E-77B8-4A7C-BC5C-CE694F0D88EC}" type="presOf" srcId="{35D7DE75-5A91-4082-9A11-FD130817549E}" destId="{69C6A316-FBE8-4161-8AD1-D0A2372B1DF0}" srcOrd="1" destOrd="0" presId="urn:microsoft.com/office/officeart/2005/8/layout/process5"/>
    <dgm:cxn modelId="{83955CA0-CA3F-4383-9AFB-5D65B202BC8A}" type="presOf" srcId="{7352539F-C3A9-4D7C-947B-1E93C0EAE1BB}" destId="{6928D7B4-E4FE-447A-8C3A-FA205A5EF1FA}" srcOrd="0" destOrd="0" presId="urn:microsoft.com/office/officeart/2005/8/layout/process5"/>
    <dgm:cxn modelId="{1705DFA0-157D-4494-8C20-3762A174F830}" type="presOf" srcId="{C3C19A71-090F-42B4-89A6-2C21D9C71BFF}" destId="{BC32D2C1-F3C1-47FF-9188-0FBA0209C05E}" srcOrd="0" destOrd="0" presId="urn:microsoft.com/office/officeart/2005/8/layout/process5"/>
    <dgm:cxn modelId="{3D7C96F1-7D19-410F-9703-A8F255264E2A}" type="presOf" srcId="{E51C1721-EC84-4747-83F1-610155438B77}" destId="{46402CD7-00E5-4F67-93A9-5E57E16753C6}" srcOrd="0" destOrd="0" presId="urn:microsoft.com/office/officeart/2005/8/layout/process5"/>
    <dgm:cxn modelId="{9B369554-CCF9-4288-BA54-0901985712FE}" type="presOf" srcId="{4CCA7781-67B3-4C4B-9E83-FA58298DD61A}" destId="{61E0AA37-895B-49EC-9CAE-28DA5BD7F9F5}" srcOrd="1" destOrd="0" presId="urn:microsoft.com/office/officeart/2005/8/layout/process5"/>
    <dgm:cxn modelId="{06F9353A-2593-4154-9FF0-DD5ED1CFC816}" srcId="{F90AC3AA-AAFC-4254-B952-F7A0B626E9A8}" destId="{C3C19A71-090F-42B4-89A6-2C21D9C71BFF}" srcOrd="2" destOrd="0" parTransId="{44B6EF66-6558-450E-BF7C-A6852C1AD998}" sibTransId="{C5B61B28-884B-474F-8D41-E12A4103BA26}"/>
    <dgm:cxn modelId="{CA8560B7-E4B9-415E-A32D-89A5D16D4468}" srcId="{F90AC3AA-AAFC-4254-B952-F7A0B626E9A8}" destId="{9C652DCA-F6B5-4479-AE76-886AE2DCFBB7}" srcOrd="0" destOrd="0" parTransId="{45BA9667-5BF3-45C9-8A20-73AF060A66DD}" sibTransId="{0DAF6281-4F31-4BF5-9F4F-D844DF9F4BEF}"/>
    <dgm:cxn modelId="{FC524558-BF9B-4F07-966E-3DF6A6A2272D}" type="presOf" srcId="{C5B61B28-884B-474F-8D41-E12A4103BA26}" destId="{CAC777CE-E339-4140-9ABC-50CF03618AE7}" srcOrd="1" destOrd="0" presId="urn:microsoft.com/office/officeart/2005/8/layout/process5"/>
    <dgm:cxn modelId="{40DA22A3-97CF-4852-AB40-4DB969E4D596}" type="presOf" srcId="{C8BFEC7A-DF67-414E-B828-E659F56FE6DF}" destId="{FD0A3A67-10F9-417F-943A-CC2E57B6E76C}" srcOrd="0" destOrd="0" presId="urn:microsoft.com/office/officeart/2005/8/layout/process5"/>
    <dgm:cxn modelId="{AF2D88E4-8A29-429C-903A-03A86DA9AB78}" type="presOf" srcId="{0DAF6281-4F31-4BF5-9F4F-D844DF9F4BEF}" destId="{A40E1448-32C5-4AE6-A78B-EBEE37CC434C}" srcOrd="1" destOrd="0" presId="urn:microsoft.com/office/officeart/2005/8/layout/process5"/>
    <dgm:cxn modelId="{345F92B6-8864-4E8C-AB13-AF9F72A8094C}" type="presOf" srcId="{262D7AE4-9487-4B78-9FD4-99C693500E84}" destId="{E40259EA-67D7-4522-B2FF-33F8D03AB7D7}" srcOrd="0" destOrd="0" presId="urn:microsoft.com/office/officeart/2005/8/layout/process5"/>
    <dgm:cxn modelId="{DA5C38BB-A767-4AEA-A900-675870BEB345}" type="presOf" srcId="{0DAF6281-4F31-4BF5-9F4F-D844DF9F4BEF}" destId="{7C60AA7A-3043-4A6E-9E6B-C31B814BC0C0}" srcOrd="0" destOrd="0" presId="urn:microsoft.com/office/officeart/2005/8/layout/process5"/>
    <dgm:cxn modelId="{A78E44CF-6CEC-41B3-ABC1-E5011E04C7E6}" type="presOf" srcId="{C8BFEC7A-DF67-414E-B828-E659F56FE6DF}" destId="{64CC812D-394D-47E1-A2C6-881A2DC0FEE6}" srcOrd="1" destOrd="0" presId="urn:microsoft.com/office/officeart/2005/8/layout/process5"/>
    <dgm:cxn modelId="{642D9916-11FD-473A-9689-123C846C9773}" type="presOf" srcId="{C5B61B28-884B-474F-8D41-E12A4103BA26}" destId="{86F81B25-F8E7-4E48-9238-2ED2331EAAC6}" srcOrd="0" destOrd="0" presId="urn:microsoft.com/office/officeart/2005/8/layout/process5"/>
    <dgm:cxn modelId="{A12DAA55-B844-4F8E-A013-99D85507CB6F}" srcId="{F90AC3AA-AAFC-4254-B952-F7A0B626E9A8}" destId="{262D7AE4-9487-4B78-9FD4-99C693500E84}" srcOrd="5" destOrd="0" parTransId="{5B2BE562-4116-4F6F-AE3F-D917BF80EBB3}" sibTransId="{43D68601-416D-4202-9B7F-9212BF50F517}"/>
    <dgm:cxn modelId="{1D33298A-981F-4FFC-B8E4-B4D1AD7F1EE6}" type="presOf" srcId="{4CCA7781-67B3-4C4B-9E83-FA58298DD61A}" destId="{5E6A4114-4A95-4DB3-819B-216A5CE558B5}" srcOrd="0" destOrd="0" presId="urn:microsoft.com/office/officeart/2005/8/layout/process5"/>
    <dgm:cxn modelId="{99529542-4E9F-48A8-9399-DD792A3C7D68}" type="presOf" srcId="{35D7DE75-5A91-4082-9A11-FD130817549E}" destId="{2857B503-368A-49C8-B6B2-D1ABCCD38FF5}" srcOrd="0" destOrd="0" presId="urn:microsoft.com/office/officeart/2005/8/layout/process5"/>
    <dgm:cxn modelId="{AA4464A6-F789-4A4F-B006-3AC3EF180DCA}" type="presOf" srcId="{F90AC3AA-AAFC-4254-B952-F7A0B626E9A8}" destId="{37627737-0241-4D4F-88FB-056965052AA6}" srcOrd="0" destOrd="0" presId="urn:microsoft.com/office/officeart/2005/8/layout/process5"/>
    <dgm:cxn modelId="{6A324BFE-A337-4916-AF72-613D0001D5F8}" srcId="{F90AC3AA-AAFC-4254-B952-F7A0B626E9A8}" destId="{7F1C9818-4B83-4C32-AEA5-1165D75C4CBB}" srcOrd="6" destOrd="0" parTransId="{6C419B1F-05C1-46F2-AF1E-AE86A50921DC}" sibTransId="{BE85B349-827A-4899-B4F9-5EE2B32B125A}"/>
    <dgm:cxn modelId="{B5C22ECA-9CE8-44DB-A5A5-C74286812F47}" type="presOf" srcId="{7F1C9818-4B83-4C32-AEA5-1165D75C4CBB}" destId="{FA9C37F5-BF88-4F33-AB40-853A248176C1}" srcOrd="0" destOrd="0" presId="urn:microsoft.com/office/officeart/2005/8/layout/process5"/>
    <dgm:cxn modelId="{0159E570-0E9E-412B-81E9-61B7C20D881D}" srcId="{F90AC3AA-AAFC-4254-B952-F7A0B626E9A8}" destId="{6082CB5A-1AEC-4F0C-8B97-02D8CD7D850C}" srcOrd="3" destOrd="0" parTransId="{78D7847A-8E28-4B50-B99B-3CBEABF0633C}" sibTransId="{35D7DE75-5A91-4082-9A11-FD130817549E}"/>
    <dgm:cxn modelId="{41EEC945-FB84-42C9-BE84-58165DC85B43}" type="presOf" srcId="{A40EABC1-EB2F-4CF0-9314-490A64E2FF53}" destId="{58F744F8-7331-4587-8EA6-C1CB58BE4419}" srcOrd="0" destOrd="0" presId="urn:microsoft.com/office/officeart/2005/8/layout/process5"/>
    <dgm:cxn modelId="{437BAC37-297D-4A7E-8A0A-FA47CAEFB72C}" type="presOf" srcId="{43D68601-416D-4202-9B7F-9212BF50F517}" destId="{A2D92645-EC35-42E9-8E35-C739560EB2B4}" srcOrd="1" destOrd="0" presId="urn:microsoft.com/office/officeart/2005/8/layout/process5"/>
    <dgm:cxn modelId="{9095AFD2-5A60-4F9C-B158-033E3F030DE7}" type="presOf" srcId="{6082CB5A-1AEC-4F0C-8B97-02D8CD7D850C}" destId="{79877267-6513-480B-8A42-94E4987F4C4A}" srcOrd="0" destOrd="0" presId="urn:microsoft.com/office/officeart/2005/8/layout/process5"/>
    <dgm:cxn modelId="{A8EB53AD-DB69-4E37-89AC-770C882A5B43}" srcId="{F90AC3AA-AAFC-4254-B952-F7A0B626E9A8}" destId="{E51C1721-EC84-4747-83F1-610155438B77}" srcOrd="4" destOrd="0" parTransId="{EE084F1B-8561-4462-8FEB-0B478029E6E5}" sibTransId="{C8BFEC7A-DF67-414E-B828-E659F56FE6DF}"/>
    <dgm:cxn modelId="{15048A48-1456-42F8-91A1-5FE8DD5F9826}" type="presOf" srcId="{BE85B349-827A-4899-B4F9-5EE2B32B125A}" destId="{B9E5861B-6211-41FD-8FC5-C36140971CFA}" srcOrd="1" destOrd="0" presId="urn:microsoft.com/office/officeart/2005/8/layout/process5"/>
    <dgm:cxn modelId="{F8EDD443-5E14-48AA-BCB1-51B0B9822695}" type="presOf" srcId="{BE85B349-827A-4899-B4F9-5EE2B32B125A}" destId="{368E1FC1-5462-4ADF-BAAD-3FEF6FEA0849}" srcOrd="0" destOrd="0" presId="urn:microsoft.com/office/officeart/2005/8/layout/process5"/>
    <dgm:cxn modelId="{632B90DB-DE36-4BCF-B417-E2A3A0CBA89D}" srcId="{F90AC3AA-AAFC-4254-B952-F7A0B626E9A8}" destId="{7352539F-C3A9-4D7C-947B-1E93C0EAE1BB}" srcOrd="1" destOrd="0" parTransId="{DBFAA13D-84D4-4E4B-B66F-486008A61087}" sibTransId="{4CCA7781-67B3-4C4B-9E83-FA58298DD61A}"/>
    <dgm:cxn modelId="{30827FB8-E835-46F5-A6AA-715171396968}" type="presParOf" srcId="{37627737-0241-4D4F-88FB-056965052AA6}" destId="{8C5346ED-3520-417E-BBED-2E3B1C6D7555}" srcOrd="0" destOrd="0" presId="urn:microsoft.com/office/officeart/2005/8/layout/process5"/>
    <dgm:cxn modelId="{481E5BD7-2692-4DB7-B9FC-ABBD7B88B86B}" type="presParOf" srcId="{37627737-0241-4D4F-88FB-056965052AA6}" destId="{7C60AA7A-3043-4A6E-9E6B-C31B814BC0C0}" srcOrd="1" destOrd="0" presId="urn:microsoft.com/office/officeart/2005/8/layout/process5"/>
    <dgm:cxn modelId="{BF944403-3A93-4F78-A52C-53BA5E168C22}" type="presParOf" srcId="{7C60AA7A-3043-4A6E-9E6B-C31B814BC0C0}" destId="{A40E1448-32C5-4AE6-A78B-EBEE37CC434C}" srcOrd="0" destOrd="0" presId="urn:microsoft.com/office/officeart/2005/8/layout/process5"/>
    <dgm:cxn modelId="{6241A56D-39C8-428A-9FD6-F642937FCA8D}" type="presParOf" srcId="{37627737-0241-4D4F-88FB-056965052AA6}" destId="{6928D7B4-E4FE-447A-8C3A-FA205A5EF1FA}" srcOrd="2" destOrd="0" presId="urn:microsoft.com/office/officeart/2005/8/layout/process5"/>
    <dgm:cxn modelId="{46925CFA-8C84-4383-9F40-AE07CD5E0D9E}" type="presParOf" srcId="{37627737-0241-4D4F-88FB-056965052AA6}" destId="{5E6A4114-4A95-4DB3-819B-216A5CE558B5}" srcOrd="3" destOrd="0" presId="urn:microsoft.com/office/officeart/2005/8/layout/process5"/>
    <dgm:cxn modelId="{C9FB5B26-003E-4B8F-80CB-D20988D65362}" type="presParOf" srcId="{5E6A4114-4A95-4DB3-819B-216A5CE558B5}" destId="{61E0AA37-895B-49EC-9CAE-28DA5BD7F9F5}" srcOrd="0" destOrd="0" presId="urn:microsoft.com/office/officeart/2005/8/layout/process5"/>
    <dgm:cxn modelId="{5DDDA470-BB6B-41AB-84EE-09B5411EDE8D}" type="presParOf" srcId="{37627737-0241-4D4F-88FB-056965052AA6}" destId="{BC32D2C1-F3C1-47FF-9188-0FBA0209C05E}" srcOrd="4" destOrd="0" presId="urn:microsoft.com/office/officeart/2005/8/layout/process5"/>
    <dgm:cxn modelId="{B7FE4262-E1B8-419F-8FF2-44443FD44606}" type="presParOf" srcId="{37627737-0241-4D4F-88FB-056965052AA6}" destId="{86F81B25-F8E7-4E48-9238-2ED2331EAAC6}" srcOrd="5" destOrd="0" presId="urn:microsoft.com/office/officeart/2005/8/layout/process5"/>
    <dgm:cxn modelId="{937ECB42-172C-42A4-9128-B9A1548AB3C9}" type="presParOf" srcId="{86F81B25-F8E7-4E48-9238-2ED2331EAAC6}" destId="{CAC777CE-E339-4140-9ABC-50CF03618AE7}" srcOrd="0" destOrd="0" presId="urn:microsoft.com/office/officeart/2005/8/layout/process5"/>
    <dgm:cxn modelId="{D3737E75-C25D-44D1-B224-D5C68C03EA99}" type="presParOf" srcId="{37627737-0241-4D4F-88FB-056965052AA6}" destId="{79877267-6513-480B-8A42-94E4987F4C4A}" srcOrd="6" destOrd="0" presId="urn:microsoft.com/office/officeart/2005/8/layout/process5"/>
    <dgm:cxn modelId="{9999BFDE-076C-4612-8DB1-057B883CA4D5}" type="presParOf" srcId="{37627737-0241-4D4F-88FB-056965052AA6}" destId="{2857B503-368A-49C8-B6B2-D1ABCCD38FF5}" srcOrd="7" destOrd="0" presId="urn:microsoft.com/office/officeart/2005/8/layout/process5"/>
    <dgm:cxn modelId="{137EF886-0211-41A8-9AF8-C4602BA31452}" type="presParOf" srcId="{2857B503-368A-49C8-B6B2-D1ABCCD38FF5}" destId="{69C6A316-FBE8-4161-8AD1-D0A2372B1DF0}" srcOrd="0" destOrd="0" presId="urn:microsoft.com/office/officeart/2005/8/layout/process5"/>
    <dgm:cxn modelId="{833CFF47-091B-4A26-8528-2B2102B114F1}" type="presParOf" srcId="{37627737-0241-4D4F-88FB-056965052AA6}" destId="{46402CD7-00E5-4F67-93A9-5E57E16753C6}" srcOrd="8" destOrd="0" presId="urn:microsoft.com/office/officeart/2005/8/layout/process5"/>
    <dgm:cxn modelId="{E86465AC-95A6-4E00-8BF2-F2A0997D05B2}" type="presParOf" srcId="{37627737-0241-4D4F-88FB-056965052AA6}" destId="{FD0A3A67-10F9-417F-943A-CC2E57B6E76C}" srcOrd="9" destOrd="0" presId="urn:microsoft.com/office/officeart/2005/8/layout/process5"/>
    <dgm:cxn modelId="{5D58D369-4756-487A-8FF6-AC5BD15BD4FD}" type="presParOf" srcId="{FD0A3A67-10F9-417F-943A-CC2E57B6E76C}" destId="{64CC812D-394D-47E1-A2C6-881A2DC0FEE6}" srcOrd="0" destOrd="0" presId="urn:microsoft.com/office/officeart/2005/8/layout/process5"/>
    <dgm:cxn modelId="{A9DC255B-F637-4B6C-996F-3F89BAB4CFC1}" type="presParOf" srcId="{37627737-0241-4D4F-88FB-056965052AA6}" destId="{E40259EA-67D7-4522-B2FF-33F8D03AB7D7}" srcOrd="10" destOrd="0" presId="urn:microsoft.com/office/officeart/2005/8/layout/process5"/>
    <dgm:cxn modelId="{96C743CE-5499-42AE-A795-E182649BEF01}" type="presParOf" srcId="{37627737-0241-4D4F-88FB-056965052AA6}" destId="{C67E0407-16D2-46F9-B930-B5A8627D0D7D}" srcOrd="11" destOrd="0" presId="urn:microsoft.com/office/officeart/2005/8/layout/process5"/>
    <dgm:cxn modelId="{B8BB1538-E901-4EE8-ACC5-D3987943927B}" type="presParOf" srcId="{C67E0407-16D2-46F9-B930-B5A8627D0D7D}" destId="{A2D92645-EC35-42E9-8E35-C739560EB2B4}" srcOrd="0" destOrd="0" presId="urn:microsoft.com/office/officeart/2005/8/layout/process5"/>
    <dgm:cxn modelId="{40832FC6-EBC8-4A19-BE99-926CC014C654}" type="presParOf" srcId="{37627737-0241-4D4F-88FB-056965052AA6}" destId="{FA9C37F5-BF88-4F33-AB40-853A248176C1}" srcOrd="12" destOrd="0" presId="urn:microsoft.com/office/officeart/2005/8/layout/process5"/>
    <dgm:cxn modelId="{56DA5A33-3E76-44A4-B4F6-390B2FA19020}" type="presParOf" srcId="{37627737-0241-4D4F-88FB-056965052AA6}" destId="{368E1FC1-5462-4ADF-BAAD-3FEF6FEA0849}" srcOrd="13" destOrd="0" presId="urn:microsoft.com/office/officeart/2005/8/layout/process5"/>
    <dgm:cxn modelId="{90EBD300-39CA-4644-9970-A3C8A2C68EF5}" type="presParOf" srcId="{368E1FC1-5462-4ADF-BAAD-3FEF6FEA0849}" destId="{B9E5861B-6211-41FD-8FC5-C36140971CFA}" srcOrd="0" destOrd="0" presId="urn:microsoft.com/office/officeart/2005/8/layout/process5"/>
    <dgm:cxn modelId="{4093C316-3278-4333-A719-04A8884DFD44}" type="presParOf" srcId="{37627737-0241-4D4F-88FB-056965052AA6}" destId="{58F744F8-7331-4587-8EA6-C1CB58BE4419}" srcOrd="1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CA3B06-D080-45A1-A109-6882D5E3FA5D}" type="doc">
      <dgm:prSet loTypeId="urn:microsoft.com/office/officeart/2005/8/layout/radial1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C526C1D0-5C80-4751-9E4B-A8588308E786}">
      <dgm:prSet phldrT="[Texto]" custT="1"/>
      <dgm:spPr/>
      <dgm:t>
        <a:bodyPr/>
        <a:lstStyle/>
        <a:p>
          <a:r>
            <a:rPr lang="es-ES" sz="2400" dirty="0" smtClean="0">
              <a:latin typeface="Calibri" pitchFamily="34" charset="0"/>
              <a:cs typeface="Calibri" pitchFamily="34" charset="0"/>
            </a:rPr>
            <a:t>Criterios</a:t>
          </a:r>
          <a:endParaRPr lang="es-ES" sz="2400" dirty="0">
            <a:latin typeface="Calibri" pitchFamily="34" charset="0"/>
            <a:cs typeface="Calibri" pitchFamily="34" charset="0"/>
          </a:endParaRPr>
        </a:p>
      </dgm:t>
    </dgm:pt>
    <dgm:pt modelId="{103D7FC2-2437-498C-97DD-EEB0C4147CDC}" type="parTrans" cxnId="{12F0E780-CB9F-4EBD-B5C9-D9BC26E3C77C}">
      <dgm:prSet/>
      <dgm:spPr/>
      <dgm:t>
        <a:bodyPr/>
        <a:lstStyle/>
        <a:p>
          <a:endParaRPr lang="es-ES" sz="2400"/>
        </a:p>
      </dgm:t>
    </dgm:pt>
    <dgm:pt modelId="{D71CDFBA-CE71-4516-AFB1-301D721016A0}" type="sibTrans" cxnId="{12F0E780-CB9F-4EBD-B5C9-D9BC26E3C77C}">
      <dgm:prSet/>
      <dgm:spPr/>
      <dgm:t>
        <a:bodyPr/>
        <a:lstStyle/>
        <a:p>
          <a:endParaRPr lang="es-ES" sz="2400"/>
        </a:p>
      </dgm:t>
    </dgm:pt>
    <dgm:pt modelId="{51D8EDDE-77CD-4699-B9F4-19B0926E6BF9}">
      <dgm:prSet phldrT="[Texto]" custT="1"/>
      <dgm:spPr/>
      <dgm:t>
        <a:bodyPr/>
        <a:lstStyle/>
        <a:p>
          <a:r>
            <a:rPr lang="es-ES" sz="1600" dirty="0" smtClean="0">
              <a:latin typeface="Calibri" pitchFamily="34" charset="0"/>
              <a:cs typeface="Calibri" pitchFamily="34" charset="0"/>
            </a:rPr>
            <a:t>Liderazgo</a:t>
          </a:r>
          <a:endParaRPr lang="es-ES" sz="1600" dirty="0">
            <a:latin typeface="Calibri" pitchFamily="34" charset="0"/>
            <a:cs typeface="Calibri" pitchFamily="34" charset="0"/>
          </a:endParaRPr>
        </a:p>
      </dgm:t>
    </dgm:pt>
    <dgm:pt modelId="{B5745E9E-3621-416A-A5CD-66BC996D6D28}" type="parTrans" cxnId="{39ED740D-D6C3-4693-A1FA-DFBB3C960EAC}">
      <dgm:prSet custT="1"/>
      <dgm:spPr/>
      <dgm:t>
        <a:bodyPr/>
        <a:lstStyle/>
        <a:p>
          <a:endParaRPr lang="es-ES" sz="700"/>
        </a:p>
      </dgm:t>
    </dgm:pt>
    <dgm:pt modelId="{1DB55800-0A13-4BF1-9974-1DFA0A2DFA5C}" type="sibTrans" cxnId="{39ED740D-D6C3-4693-A1FA-DFBB3C960EAC}">
      <dgm:prSet/>
      <dgm:spPr/>
      <dgm:t>
        <a:bodyPr/>
        <a:lstStyle/>
        <a:p>
          <a:endParaRPr lang="es-ES" sz="2400"/>
        </a:p>
      </dgm:t>
    </dgm:pt>
    <dgm:pt modelId="{D6FD82C7-8CB0-4C9B-9A04-BB067C24FD0F}">
      <dgm:prSet phldrT="[Texto]" custT="1"/>
      <dgm:spPr>
        <a:ln>
          <a:solidFill>
            <a:srgbClr val="00B0F0"/>
          </a:solidFill>
        </a:ln>
      </dgm:spPr>
      <dgm:t>
        <a:bodyPr/>
        <a:lstStyle/>
        <a:p>
          <a:r>
            <a:rPr lang="es-ES" sz="1600" dirty="0" smtClean="0">
              <a:latin typeface="Calibri" pitchFamily="34" charset="0"/>
              <a:cs typeface="Calibri" pitchFamily="34" charset="0"/>
            </a:rPr>
            <a:t>Enfoque en el Usuario – Ciudadano</a:t>
          </a:r>
          <a:endParaRPr lang="es-ES" sz="1600" dirty="0">
            <a:latin typeface="Calibri" pitchFamily="34" charset="0"/>
            <a:cs typeface="Calibri" pitchFamily="34" charset="0"/>
          </a:endParaRPr>
        </a:p>
      </dgm:t>
    </dgm:pt>
    <dgm:pt modelId="{0924D29B-23D1-4A08-A08C-0C6D7469C78A}" type="parTrans" cxnId="{80247DE9-28C0-4BAC-B48F-B168A76989A9}">
      <dgm:prSet custT="1"/>
      <dgm:spPr/>
      <dgm:t>
        <a:bodyPr/>
        <a:lstStyle/>
        <a:p>
          <a:endParaRPr lang="es-ES" sz="700"/>
        </a:p>
      </dgm:t>
    </dgm:pt>
    <dgm:pt modelId="{A90B72AA-C645-4CA6-91CE-21FBB0F6F804}" type="sibTrans" cxnId="{80247DE9-28C0-4BAC-B48F-B168A76989A9}">
      <dgm:prSet/>
      <dgm:spPr/>
      <dgm:t>
        <a:bodyPr/>
        <a:lstStyle/>
        <a:p>
          <a:endParaRPr lang="es-ES" sz="2400"/>
        </a:p>
      </dgm:t>
    </dgm:pt>
    <dgm:pt modelId="{1CBA4824-92E1-4A5E-AC26-C81AE5DFD20B}">
      <dgm:prSet phldrT="[Texto]" custT="1"/>
      <dgm:spPr/>
      <dgm:t>
        <a:bodyPr/>
        <a:lstStyle/>
        <a:p>
          <a:r>
            <a:rPr lang="es-ES" sz="1600" dirty="0" smtClean="0">
              <a:latin typeface="Calibri" pitchFamily="34" charset="0"/>
              <a:cs typeface="Calibri" pitchFamily="34" charset="0"/>
            </a:rPr>
            <a:t>Desarrollo del Personal</a:t>
          </a:r>
          <a:endParaRPr lang="es-ES" sz="1600" dirty="0">
            <a:latin typeface="Calibri" pitchFamily="34" charset="0"/>
            <a:cs typeface="Calibri" pitchFamily="34" charset="0"/>
          </a:endParaRPr>
        </a:p>
      </dgm:t>
    </dgm:pt>
    <dgm:pt modelId="{847AD07E-DFA7-4793-AAA4-81C1F3ACF8D7}" type="parTrans" cxnId="{381AB5D3-C2F5-4649-9528-01E25427A717}">
      <dgm:prSet custT="1"/>
      <dgm:spPr/>
      <dgm:t>
        <a:bodyPr/>
        <a:lstStyle/>
        <a:p>
          <a:endParaRPr lang="es-ES" sz="700"/>
        </a:p>
      </dgm:t>
    </dgm:pt>
    <dgm:pt modelId="{43C52070-2522-4499-BE01-13BD9C135C02}" type="sibTrans" cxnId="{381AB5D3-C2F5-4649-9528-01E25427A717}">
      <dgm:prSet/>
      <dgm:spPr/>
      <dgm:t>
        <a:bodyPr/>
        <a:lstStyle/>
        <a:p>
          <a:endParaRPr lang="es-ES" sz="2400"/>
        </a:p>
      </dgm:t>
    </dgm:pt>
    <dgm:pt modelId="{249999C1-0AD6-4EDF-9C4A-E8AD65B3B6D2}">
      <dgm:prSet phldrT="[Texto]" custT="1"/>
      <dgm:spPr>
        <a:ln>
          <a:solidFill>
            <a:srgbClr val="00B0F0"/>
          </a:solidFill>
        </a:ln>
      </dgm:spPr>
      <dgm:t>
        <a:bodyPr/>
        <a:lstStyle/>
        <a:p>
          <a:r>
            <a:rPr lang="es-ES" sz="1600" dirty="0" smtClean="0">
              <a:latin typeface="Calibri" pitchFamily="34" charset="0"/>
              <a:cs typeface="Calibri" pitchFamily="34" charset="0"/>
            </a:rPr>
            <a:t>Información y Análisis</a:t>
          </a:r>
          <a:endParaRPr lang="es-ES" sz="1600" dirty="0">
            <a:latin typeface="Calibri" pitchFamily="34" charset="0"/>
            <a:cs typeface="Calibri" pitchFamily="34" charset="0"/>
          </a:endParaRPr>
        </a:p>
      </dgm:t>
    </dgm:pt>
    <dgm:pt modelId="{1286C727-A510-4E23-80AE-F25EF5390097}" type="parTrans" cxnId="{FE877356-7645-4AA9-AC9B-15476E6894D0}">
      <dgm:prSet custT="1"/>
      <dgm:spPr/>
      <dgm:t>
        <a:bodyPr/>
        <a:lstStyle/>
        <a:p>
          <a:endParaRPr lang="es-ES" sz="700"/>
        </a:p>
      </dgm:t>
    </dgm:pt>
    <dgm:pt modelId="{B1CD30DC-3353-4FC8-A921-C2986266AAF9}" type="sibTrans" cxnId="{FE877356-7645-4AA9-AC9B-15476E6894D0}">
      <dgm:prSet/>
      <dgm:spPr/>
      <dgm:t>
        <a:bodyPr/>
        <a:lstStyle/>
        <a:p>
          <a:endParaRPr lang="es-ES" sz="2400"/>
        </a:p>
      </dgm:t>
    </dgm:pt>
    <dgm:pt modelId="{40597CFA-6C47-4979-9C85-859AADA7DB4C}">
      <dgm:prSet phldrT="[Texto]" custT="1"/>
      <dgm:spPr/>
      <dgm:t>
        <a:bodyPr/>
        <a:lstStyle/>
        <a:p>
          <a:r>
            <a:rPr lang="es-ES" sz="1600" dirty="0" smtClean="0">
              <a:latin typeface="Calibri" pitchFamily="34" charset="0"/>
              <a:cs typeface="Calibri" pitchFamily="34" charset="0"/>
            </a:rPr>
            <a:t>Planificación</a:t>
          </a:r>
          <a:endParaRPr lang="es-ES" sz="1600" dirty="0">
            <a:latin typeface="Calibri" pitchFamily="34" charset="0"/>
            <a:cs typeface="Calibri" pitchFamily="34" charset="0"/>
          </a:endParaRPr>
        </a:p>
      </dgm:t>
    </dgm:pt>
    <dgm:pt modelId="{F08FBC3B-3B4D-4B88-A241-66DB031EA4B9}" type="parTrans" cxnId="{4CA1A437-2B55-432E-9709-682919D3BFF8}">
      <dgm:prSet custT="1"/>
      <dgm:spPr/>
      <dgm:t>
        <a:bodyPr/>
        <a:lstStyle/>
        <a:p>
          <a:endParaRPr lang="es-ES" sz="700"/>
        </a:p>
      </dgm:t>
    </dgm:pt>
    <dgm:pt modelId="{E895B126-1080-4EF1-8D7C-3456B1266DB9}" type="sibTrans" cxnId="{4CA1A437-2B55-432E-9709-682919D3BFF8}">
      <dgm:prSet/>
      <dgm:spPr/>
      <dgm:t>
        <a:bodyPr/>
        <a:lstStyle/>
        <a:p>
          <a:endParaRPr lang="es-ES" sz="2400"/>
        </a:p>
      </dgm:t>
    </dgm:pt>
    <dgm:pt modelId="{F6795E15-9374-4179-AB56-2A1E7B512718}">
      <dgm:prSet phldrT="[Texto]" custT="1"/>
      <dgm:spPr>
        <a:ln>
          <a:solidFill>
            <a:srgbClr val="00B0F0"/>
          </a:solidFill>
        </a:ln>
      </dgm:spPr>
      <dgm:t>
        <a:bodyPr/>
        <a:lstStyle/>
        <a:p>
          <a:r>
            <a:rPr lang="es-ES" sz="1300" dirty="0" smtClean="0">
              <a:latin typeface="Calibri" pitchFamily="34" charset="0"/>
              <a:cs typeface="Calibri" pitchFamily="34" charset="0"/>
            </a:rPr>
            <a:t>Aseguramiento </a:t>
          </a:r>
          <a:r>
            <a:rPr lang="es-ES" sz="1400" dirty="0" smtClean="0">
              <a:latin typeface="Calibri" pitchFamily="34" charset="0"/>
              <a:cs typeface="Calibri" pitchFamily="34" charset="0"/>
            </a:rPr>
            <a:t>y Mejora de la calidad</a:t>
          </a:r>
          <a:endParaRPr lang="es-ES" sz="1400" dirty="0">
            <a:latin typeface="Calibri" pitchFamily="34" charset="0"/>
            <a:cs typeface="Calibri" pitchFamily="34" charset="0"/>
          </a:endParaRPr>
        </a:p>
      </dgm:t>
    </dgm:pt>
    <dgm:pt modelId="{050F819D-A626-46F1-9551-AC5791F58637}" type="parTrans" cxnId="{400C64C5-4DA7-450A-B15E-A361E3593CF1}">
      <dgm:prSet custT="1"/>
      <dgm:spPr/>
      <dgm:t>
        <a:bodyPr/>
        <a:lstStyle/>
        <a:p>
          <a:endParaRPr lang="es-ES" sz="700"/>
        </a:p>
      </dgm:t>
    </dgm:pt>
    <dgm:pt modelId="{97FF02EB-A3DE-4491-ADDE-163D0B8E7167}" type="sibTrans" cxnId="{400C64C5-4DA7-450A-B15E-A361E3593CF1}">
      <dgm:prSet/>
      <dgm:spPr/>
      <dgm:t>
        <a:bodyPr/>
        <a:lstStyle/>
        <a:p>
          <a:endParaRPr lang="es-ES" sz="2400"/>
        </a:p>
      </dgm:t>
    </dgm:pt>
    <dgm:pt modelId="{3372B51F-3BFC-400B-8E18-9E0C89224114}">
      <dgm:prSet phldrT="[Texto]" custT="1"/>
      <dgm:spPr/>
      <dgm:t>
        <a:bodyPr/>
        <a:lstStyle/>
        <a:p>
          <a:r>
            <a:rPr lang="es-ES" sz="1600" dirty="0" smtClean="0">
              <a:latin typeface="Calibri" pitchFamily="34" charset="0"/>
              <a:cs typeface="Calibri" pitchFamily="34" charset="0"/>
            </a:rPr>
            <a:t>Impacto en el entorno físico y social</a:t>
          </a:r>
          <a:endParaRPr lang="es-ES" sz="1600" dirty="0">
            <a:latin typeface="Calibri" pitchFamily="34" charset="0"/>
            <a:cs typeface="Calibri" pitchFamily="34" charset="0"/>
          </a:endParaRPr>
        </a:p>
      </dgm:t>
    </dgm:pt>
    <dgm:pt modelId="{3CB2FB81-F491-4A7A-AEFD-001F7133B031}" type="parTrans" cxnId="{4BC1882A-0794-4C11-80C5-F56B91F7FBEE}">
      <dgm:prSet custT="1"/>
      <dgm:spPr/>
      <dgm:t>
        <a:bodyPr/>
        <a:lstStyle/>
        <a:p>
          <a:endParaRPr lang="es-ES" sz="700"/>
        </a:p>
      </dgm:t>
    </dgm:pt>
    <dgm:pt modelId="{3ED98D2C-578D-4FBA-8143-002D5E8972AD}" type="sibTrans" cxnId="{4BC1882A-0794-4C11-80C5-F56B91F7FBEE}">
      <dgm:prSet/>
      <dgm:spPr/>
      <dgm:t>
        <a:bodyPr/>
        <a:lstStyle/>
        <a:p>
          <a:endParaRPr lang="es-ES" sz="2400"/>
        </a:p>
      </dgm:t>
    </dgm:pt>
    <dgm:pt modelId="{68EA66E4-4E24-4CB8-9AA9-0B36692D5B68}">
      <dgm:prSet phldrT="[Texto]" custT="1"/>
      <dgm:spPr>
        <a:ln>
          <a:solidFill>
            <a:srgbClr val="00B0F0"/>
          </a:solidFill>
        </a:ln>
      </dgm:spPr>
      <dgm:t>
        <a:bodyPr/>
        <a:lstStyle/>
        <a:p>
          <a:r>
            <a:rPr lang="es-ES" sz="1600" dirty="0" smtClean="0">
              <a:latin typeface="Calibri" pitchFamily="34" charset="0"/>
              <a:cs typeface="Calibri" pitchFamily="34" charset="0"/>
            </a:rPr>
            <a:t>Resultados en la Gestión de Calidad</a:t>
          </a:r>
          <a:r>
            <a:rPr lang="es-ES" sz="1600" b="1" u="sng" dirty="0" smtClean="0">
              <a:latin typeface="Calibri" pitchFamily="34" charset="0"/>
              <a:cs typeface="Calibri" pitchFamily="34" charset="0"/>
            </a:rPr>
            <a:t> </a:t>
          </a:r>
          <a:endParaRPr lang="es-ES" sz="1600" dirty="0">
            <a:latin typeface="Calibri" pitchFamily="34" charset="0"/>
            <a:cs typeface="Calibri" pitchFamily="34" charset="0"/>
          </a:endParaRPr>
        </a:p>
      </dgm:t>
    </dgm:pt>
    <dgm:pt modelId="{80E0A8C4-205D-4D38-B2DE-DD32566BB182}" type="parTrans" cxnId="{D33C339E-2F9A-4D32-BBF4-18EAFB7645C6}">
      <dgm:prSet custT="1"/>
      <dgm:spPr/>
      <dgm:t>
        <a:bodyPr/>
        <a:lstStyle/>
        <a:p>
          <a:endParaRPr lang="es-ES" sz="700"/>
        </a:p>
      </dgm:t>
    </dgm:pt>
    <dgm:pt modelId="{AE413277-0E04-4AE3-B71D-62AFB16A13BA}" type="sibTrans" cxnId="{D33C339E-2F9A-4D32-BBF4-18EAFB7645C6}">
      <dgm:prSet/>
      <dgm:spPr/>
      <dgm:t>
        <a:bodyPr/>
        <a:lstStyle/>
        <a:p>
          <a:endParaRPr lang="es-ES" sz="2400"/>
        </a:p>
      </dgm:t>
    </dgm:pt>
    <dgm:pt modelId="{4CFB8EB8-D11C-458C-BA8B-66E990B46EAD}" type="pres">
      <dgm:prSet presAssocID="{0CCA3B06-D080-45A1-A109-6882D5E3FA5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04548C64-381B-4B98-94DD-506DE09757DF}" type="pres">
      <dgm:prSet presAssocID="{C526C1D0-5C80-4751-9E4B-A8588308E786}" presName="centerShape" presStyleLbl="node0" presStyleIdx="0" presStyleCnt="1" custLinFactNeighborX="3745" custLinFactNeighborY="-365"/>
      <dgm:spPr/>
      <dgm:t>
        <a:bodyPr/>
        <a:lstStyle/>
        <a:p>
          <a:endParaRPr lang="es-ES"/>
        </a:p>
      </dgm:t>
    </dgm:pt>
    <dgm:pt modelId="{47B798D8-93C1-4786-A58F-A49921DD2E43}" type="pres">
      <dgm:prSet presAssocID="{B5745E9E-3621-416A-A5CD-66BC996D6D28}" presName="Name9" presStyleLbl="parChTrans1D2" presStyleIdx="0" presStyleCnt="8"/>
      <dgm:spPr/>
      <dgm:t>
        <a:bodyPr/>
        <a:lstStyle/>
        <a:p>
          <a:endParaRPr lang="es-ES"/>
        </a:p>
      </dgm:t>
    </dgm:pt>
    <dgm:pt modelId="{B07F021B-1788-4F7A-8196-08641B143E5C}" type="pres">
      <dgm:prSet presAssocID="{B5745E9E-3621-416A-A5CD-66BC996D6D28}" presName="connTx" presStyleLbl="parChTrans1D2" presStyleIdx="0" presStyleCnt="8"/>
      <dgm:spPr/>
      <dgm:t>
        <a:bodyPr/>
        <a:lstStyle/>
        <a:p>
          <a:endParaRPr lang="es-ES"/>
        </a:p>
      </dgm:t>
    </dgm:pt>
    <dgm:pt modelId="{9BDD4E77-6790-4BC1-803F-38ED244C0FDB}" type="pres">
      <dgm:prSet presAssocID="{51D8EDDE-77CD-4699-B9F4-19B0926E6BF9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16F30C4-3496-4F9A-920E-FE46FD45B977}" type="pres">
      <dgm:prSet presAssocID="{0924D29B-23D1-4A08-A08C-0C6D7469C78A}" presName="Name9" presStyleLbl="parChTrans1D2" presStyleIdx="1" presStyleCnt="8"/>
      <dgm:spPr/>
      <dgm:t>
        <a:bodyPr/>
        <a:lstStyle/>
        <a:p>
          <a:endParaRPr lang="es-ES"/>
        </a:p>
      </dgm:t>
    </dgm:pt>
    <dgm:pt modelId="{C4C1205A-8E36-4FC5-86E2-86024D4C8EFD}" type="pres">
      <dgm:prSet presAssocID="{0924D29B-23D1-4A08-A08C-0C6D7469C78A}" presName="connTx" presStyleLbl="parChTrans1D2" presStyleIdx="1" presStyleCnt="8"/>
      <dgm:spPr/>
      <dgm:t>
        <a:bodyPr/>
        <a:lstStyle/>
        <a:p>
          <a:endParaRPr lang="es-ES"/>
        </a:p>
      </dgm:t>
    </dgm:pt>
    <dgm:pt modelId="{C48D9809-F91B-4253-9241-53A4D5FFF417}" type="pres">
      <dgm:prSet presAssocID="{D6FD82C7-8CB0-4C9B-9A04-BB067C24FD0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E7D177-1AA0-47E8-B46D-A331EFFC8890}" type="pres">
      <dgm:prSet presAssocID="{847AD07E-DFA7-4793-AAA4-81C1F3ACF8D7}" presName="Name9" presStyleLbl="parChTrans1D2" presStyleIdx="2" presStyleCnt="8"/>
      <dgm:spPr/>
      <dgm:t>
        <a:bodyPr/>
        <a:lstStyle/>
        <a:p>
          <a:endParaRPr lang="es-ES"/>
        </a:p>
      </dgm:t>
    </dgm:pt>
    <dgm:pt modelId="{E05C6F46-EAE7-4423-9B12-239057BB175A}" type="pres">
      <dgm:prSet presAssocID="{847AD07E-DFA7-4793-AAA4-81C1F3ACF8D7}" presName="connTx" presStyleLbl="parChTrans1D2" presStyleIdx="2" presStyleCnt="8"/>
      <dgm:spPr/>
      <dgm:t>
        <a:bodyPr/>
        <a:lstStyle/>
        <a:p>
          <a:endParaRPr lang="es-ES"/>
        </a:p>
      </dgm:t>
    </dgm:pt>
    <dgm:pt modelId="{DD41E31B-E088-475F-9D54-A3ABF2C90E9B}" type="pres">
      <dgm:prSet presAssocID="{1CBA4824-92E1-4A5E-AC26-C81AE5DFD20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ECE4DDD-3A26-4636-8F61-A290BC4F78B4}" type="pres">
      <dgm:prSet presAssocID="{1286C727-A510-4E23-80AE-F25EF5390097}" presName="Name9" presStyleLbl="parChTrans1D2" presStyleIdx="3" presStyleCnt="8"/>
      <dgm:spPr/>
      <dgm:t>
        <a:bodyPr/>
        <a:lstStyle/>
        <a:p>
          <a:endParaRPr lang="es-ES"/>
        </a:p>
      </dgm:t>
    </dgm:pt>
    <dgm:pt modelId="{42EFAD67-23F8-4AFC-82AB-EDA89B673DBC}" type="pres">
      <dgm:prSet presAssocID="{1286C727-A510-4E23-80AE-F25EF5390097}" presName="connTx" presStyleLbl="parChTrans1D2" presStyleIdx="3" presStyleCnt="8"/>
      <dgm:spPr/>
      <dgm:t>
        <a:bodyPr/>
        <a:lstStyle/>
        <a:p>
          <a:endParaRPr lang="es-ES"/>
        </a:p>
      </dgm:t>
    </dgm:pt>
    <dgm:pt modelId="{F19CEEFB-A67C-4CB4-A5C9-AC77B280225D}" type="pres">
      <dgm:prSet presAssocID="{249999C1-0AD6-4EDF-9C4A-E8AD65B3B6D2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9A9F6A2-9D47-474C-9DA8-2036FE2F359B}" type="pres">
      <dgm:prSet presAssocID="{F08FBC3B-3B4D-4B88-A241-66DB031EA4B9}" presName="Name9" presStyleLbl="parChTrans1D2" presStyleIdx="4" presStyleCnt="8"/>
      <dgm:spPr/>
      <dgm:t>
        <a:bodyPr/>
        <a:lstStyle/>
        <a:p>
          <a:endParaRPr lang="es-ES"/>
        </a:p>
      </dgm:t>
    </dgm:pt>
    <dgm:pt modelId="{E6D770F3-0529-43E8-B9D1-5376D71C32E8}" type="pres">
      <dgm:prSet presAssocID="{F08FBC3B-3B4D-4B88-A241-66DB031EA4B9}" presName="connTx" presStyleLbl="parChTrans1D2" presStyleIdx="4" presStyleCnt="8"/>
      <dgm:spPr/>
      <dgm:t>
        <a:bodyPr/>
        <a:lstStyle/>
        <a:p>
          <a:endParaRPr lang="es-ES"/>
        </a:p>
      </dgm:t>
    </dgm:pt>
    <dgm:pt modelId="{FDD4FB1B-B8EA-46C2-B2BE-8DBAA1E2B6B0}" type="pres">
      <dgm:prSet presAssocID="{40597CFA-6C47-4979-9C85-859AADA7DB4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B9FAD2F-00D6-43DF-B1F9-F10137894DC3}" type="pres">
      <dgm:prSet presAssocID="{050F819D-A626-46F1-9551-AC5791F58637}" presName="Name9" presStyleLbl="parChTrans1D2" presStyleIdx="5" presStyleCnt="8"/>
      <dgm:spPr/>
      <dgm:t>
        <a:bodyPr/>
        <a:lstStyle/>
        <a:p>
          <a:endParaRPr lang="es-ES"/>
        </a:p>
      </dgm:t>
    </dgm:pt>
    <dgm:pt modelId="{F4C49DB1-B25C-4B2C-89CD-3C7682FE46D7}" type="pres">
      <dgm:prSet presAssocID="{050F819D-A626-46F1-9551-AC5791F58637}" presName="connTx" presStyleLbl="parChTrans1D2" presStyleIdx="5" presStyleCnt="8"/>
      <dgm:spPr/>
      <dgm:t>
        <a:bodyPr/>
        <a:lstStyle/>
        <a:p>
          <a:endParaRPr lang="es-ES"/>
        </a:p>
      </dgm:t>
    </dgm:pt>
    <dgm:pt modelId="{C8C67E5E-2AB1-4000-BD54-E66465BE25A7}" type="pres">
      <dgm:prSet presAssocID="{F6795E15-9374-4179-AB56-2A1E7B51271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960BAB-B625-4D9F-A1AF-0A6904E45EA6}" type="pres">
      <dgm:prSet presAssocID="{3CB2FB81-F491-4A7A-AEFD-001F7133B031}" presName="Name9" presStyleLbl="parChTrans1D2" presStyleIdx="6" presStyleCnt="8"/>
      <dgm:spPr/>
      <dgm:t>
        <a:bodyPr/>
        <a:lstStyle/>
        <a:p>
          <a:endParaRPr lang="es-ES"/>
        </a:p>
      </dgm:t>
    </dgm:pt>
    <dgm:pt modelId="{E2F1EC8D-D4A7-42FF-BB40-D8440375BB8A}" type="pres">
      <dgm:prSet presAssocID="{3CB2FB81-F491-4A7A-AEFD-001F7133B031}" presName="connTx" presStyleLbl="parChTrans1D2" presStyleIdx="6" presStyleCnt="8"/>
      <dgm:spPr/>
      <dgm:t>
        <a:bodyPr/>
        <a:lstStyle/>
        <a:p>
          <a:endParaRPr lang="es-ES"/>
        </a:p>
      </dgm:t>
    </dgm:pt>
    <dgm:pt modelId="{E561F6D7-4A12-4276-BCE8-C03CE80840DB}" type="pres">
      <dgm:prSet presAssocID="{3372B51F-3BFC-400B-8E18-9E0C89224114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17726E-6F96-4102-809A-4379290F2B56}" type="pres">
      <dgm:prSet presAssocID="{80E0A8C4-205D-4D38-B2DE-DD32566BB182}" presName="Name9" presStyleLbl="parChTrans1D2" presStyleIdx="7" presStyleCnt="8"/>
      <dgm:spPr/>
      <dgm:t>
        <a:bodyPr/>
        <a:lstStyle/>
        <a:p>
          <a:endParaRPr lang="es-ES"/>
        </a:p>
      </dgm:t>
    </dgm:pt>
    <dgm:pt modelId="{CE5E0301-E33B-44C8-94B3-DA1F0C34C3DC}" type="pres">
      <dgm:prSet presAssocID="{80E0A8C4-205D-4D38-B2DE-DD32566BB182}" presName="connTx" presStyleLbl="parChTrans1D2" presStyleIdx="7" presStyleCnt="8"/>
      <dgm:spPr/>
      <dgm:t>
        <a:bodyPr/>
        <a:lstStyle/>
        <a:p>
          <a:endParaRPr lang="es-ES"/>
        </a:p>
      </dgm:t>
    </dgm:pt>
    <dgm:pt modelId="{494F5DBF-DFEF-4439-AD77-ED7158850440}" type="pres">
      <dgm:prSet presAssocID="{68EA66E4-4E24-4CB8-9AA9-0B36692D5B68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9ED740D-D6C3-4693-A1FA-DFBB3C960EAC}" srcId="{C526C1D0-5C80-4751-9E4B-A8588308E786}" destId="{51D8EDDE-77CD-4699-B9F4-19B0926E6BF9}" srcOrd="0" destOrd="0" parTransId="{B5745E9E-3621-416A-A5CD-66BC996D6D28}" sibTransId="{1DB55800-0A13-4BF1-9974-1DFA0A2DFA5C}"/>
    <dgm:cxn modelId="{D33C339E-2F9A-4D32-BBF4-18EAFB7645C6}" srcId="{C526C1D0-5C80-4751-9E4B-A8588308E786}" destId="{68EA66E4-4E24-4CB8-9AA9-0B36692D5B68}" srcOrd="7" destOrd="0" parTransId="{80E0A8C4-205D-4D38-B2DE-DD32566BB182}" sibTransId="{AE413277-0E04-4AE3-B71D-62AFB16A13BA}"/>
    <dgm:cxn modelId="{FE877356-7645-4AA9-AC9B-15476E6894D0}" srcId="{C526C1D0-5C80-4751-9E4B-A8588308E786}" destId="{249999C1-0AD6-4EDF-9C4A-E8AD65B3B6D2}" srcOrd="3" destOrd="0" parTransId="{1286C727-A510-4E23-80AE-F25EF5390097}" sibTransId="{B1CD30DC-3353-4FC8-A921-C2986266AAF9}"/>
    <dgm:cxn modelId="{80247DE9-28C0-4BAC-B48F-B168A76989A9}" srcId="{C526C1D0-5C80-4751-9E4B-A8588308E786}" destId="{D6FD82C7-8CB0-4C9B-9A04-BB067C24FD0F}" srcOrd="1" destOrd="0" parTransId="{0924D29B-23D1-4A08-A08C-0C6D7469C78A}" sibTransId="{A90B72AA-C645-4CA6-91CE-21FBB0F6F804}"/>
    <dgm:cxn modelId="{400C64C5-4DA7-450A-B15E-A361E3593CF1}" srcId="{C526C1D0-5C80-4751-9E4B-A8588308E786}" destId="{F6795E15-9374-4179-AB56-2A1E7B512718}" srcOrd="5" destOrd="0" parTransId="{050F819D-A626-46F1-9551-AC5791F58637}" sibTransId="{97FF02EB-A3DE-4491-ADDE-163D0B8E7167}"/>
    <dgm:cxn modelId="{8010F2ED-B17C-4E9E-A5AF-7A133B61897D}" type="presOf" srcId="{68EA66E4-4E24-4CB8-9AA9-0B36692D5B68}" destId="{494F5DBF-DFEF-4439-AD77-ED7158850440}" srcOrd="0" destOrd="0" presId="urn:microsoft.com/office/officeart/2005/8/layout/radial1"/>
    <dgm:cxn modelId="{93E132EC-4DA1-49EA-AEB5-17458FC7C05F}" type="presOf" srcId="{40597CFA-6C47-4979-9C85-859AADA7DB4C}" destId="{FDD4FB1B-B8EA-46C2-B2BE-8DBAA1E2B6B0}" srcOrd="0" destOrd="0" presId="urn:microsoft.com/office/officeart/2005/8/layout/radial1"/>
    <dgm:cxn modelId="{665AC729-5B3D-4795-BAF2-7643E869B39F}" type="presOf" srcId="{0924D29B-23D1-4A08-A08C-0C6D7469C78A}" destId="{C4C1205A-8E36-4FC5-86E2-86024D4C8EFD}" srcOrd="1" destOrd="0" presId="urn:microsoft.com/office/officeart/2005/8/layout/radial1"/>
    <dgm:cxn modelId="{C2C6C24A-2065-4F2A-9C27-AAD9D18B3FF4}" type="presOf" srcId="{80E0A8C4-205D-4D38-B2DE-DD32566BB182}" destId="{CE5E0301-E33B-44C8-94B3-DA1F0C34C3DC}" srcOrd="1" destOrd="0" presId="urn:microsoft.com/office/officeart/2005/8/layout/radial1"/>
    <dgm:cxn modelId="{4BC1882A-0794-4C11-80C5-F56B91F7FBEE}" srcId="{C526C1D0-5C80-4751-9E4B-A8588308E786}" destId="{3372B51F-3BFC-400B-8E18-9E0C89224114}" srcOrd="6" destOrd="0" parTransId="{3CB2FB81-F491-4A7A-AEFD-001F7133B031}" sibTransId="{3ED98D2C-578D-4FBA-8143-002D5E8972AD}"/>
    <dgm:cxn modelId="{35B7DB33-A252-4285-AB31-3F1242F4860C}" type="presOf" srcId="{D6FD82C7-8CB0-4C9B-9A04-BB067C24FD0F}" destId="{C48D9809-F91B-4253-9241-53A4D5FFF417}" srcOrd="0" destOrd="0" presId="urn:microsoft.com/office/officeart/2005/8/layout/radial1"/>
    <dgm:cxn modelId="{156CBB66-6F38-4028-93C2-D2D72C916E53}" type="presOf" srcId="{3372B51F-3BFC-400B-8E18-9E0C89224114}" destId="{E561F6D7-4A12-4276-BCE8-C03CE80840DB}" srcOrd="0" destOrd="0" presId="urn:microsoft.com/office/officeart/2005/8/layout/radial1"/>
    <dgm:cxn modelId="{12F95533-0DDE-46BF-B3AA-1762C5A3A482}" type="presOf" srcId="{1286C727-A510-4E23-80AE-F25EF5390097}" destId="{2ECE4DDD-3A26-4636-8F61-A290BC4F78B4}" srcOrd="0" destOrd="0" presId="urn:microsoft.com/office/officeart/2005/8/layout/radial1"/>
    <dgm:cxn modelId="{4CBAE9EF-FCBE-4444-B02A-14728416AD98}" type="presOf" srcId="{F6795E15-9374-4179-AB56-2A1E7B512718}" destId="{C8C67E5E-2AB1-4000-BD54-E66465BE25A7}" srcOrd="0" destOrd="0" presId="urn:microsoft.com/office/officeart/2005/8/layout/radial1"/>
    <dgm:cxn modelId="{381AB5D3-C2F5-4649-9528-01E25427A717}" srcId="{C526C1D0-5C80-4751-9E4B-A8588308E786}" destId="{1CBA4824-92E1-4A5E-AC26-C81AE5DFD20B}" srcOrd="2" destOrd="0" parTransId="{847AD07E-DFA7-4793-AAA4-81C1F3ACF8D7}" sibTransId="{43C52070-2522-4499-BE01-13BD9C135C02}"/>
    <dgm:cxn modelId="{F047CC83-6193-4DB0-BE58-4F4E8D95387E}" type="presOf" srcId="{C526C1D0-5C80-4751-9E4B-A8588308E786}" destId="{04548C64-381B-4B98-94DD-506DE09757DF}" srcOrd="0" destOrd="0" presId="urn:microsoft.com/office/officeart/2005/8/layout/radial1"/>
    <dgm:cxn modelId="{06286B08-43E6-4736-BA04-7E318BE9FEA9}" type="presOf" srcId="{B5745E9E-3621-416A-A5CD-66BC996D6D28}" destId="{B07F021B-1788-4F7A-8196-08641B143E5C}" srcOrd="1" destOrd="0" presId="urn:microsoft.com/office/officeart/2005/8/layout/radial1"/>
    <dgm:cxn modelId="{620AF768-E889-4D0C-8630-0B8F4BBD4738}" type="presOf" srcId="{3CB2FB81-F491-4A7A-AEFD-001F7133B031}" destId="{4D960BAB-B625-4D9F-A1AF-0A6904E45EA6}" srcOrd="0" destOrd="0" presId="urn:microsoft.com/office/officeart/2005/8/layout/radial1"/>
    <dgm:cxn modelId="{E52F195F-27DB-4070-878B-99725C6CA765}" type="presOf" srcId="{51D8EDDE-77CD-4699-B9F4-19B0926E6BF9}" destId="{9BDD4E77-6790-4BC1-803F-38ED244C0FDB}" srcOrd="0" destOrd="0" presId="urn:microsoft.com/office/officeart/2005/8/layout/radial1"/>
    <dgm:cxn modelId="{12F0E780-CB9F-4EBD-B5C9-D9BC26E3C77C}" srcId="{0CCA3B06-D080-45A1-A109-6882D5E3FA5D}" destId="{C526C1D0-5C80-4751-9E4B-A8588308E786}" srcOrd="0" destOrd="0" parTransId="{103D7FC2-2437-498C-97DD-EEB0C4147CDC}" sibTransId="{D71CDFBA-CE71-4516-AFB1-301D721016A0}"/>
    <dgm:cxn modelId="{C510785C-FCD7-4C37-97A2-0AB2985FBD8F}" type="presOf" srcId="{0CCA3B06-D080-45A1-A109-6882D5E3FA5D}" destId="{4CFB8EB8-D11C-458C-BA8B-66E990B46EAD}" srcOrd="0" destOrd="0" presId="urn:microsoft.com/office/officeart/2005/8/layout/radial1"/>
    <dgm:cxn modelId="{AB005210-FB3B-4C4E-8B02-C7EC6DF2C7B6}" type="presOf" srcId="{050F819D-A626-46F1-9551-AC5791F58637}" destId="{F4C49DB1-B25C-4B2C-89CD-3C7682FE46D7}" srcOrd="1" destOrd="0" presId="urn:microsoft.com/office/officeart/2005/8/layout/radial1"/>
    <dgm:cxn modelId="{8CE35B24-7A96-40A5-AA11-8A0DB00992D0}" type="presOf" srcId="{3CB2FB81-F491-4A7A-AEFD-001F7133B031}" destId="{E2F1EC8D-D4A7-42FF-BB40-D8440375BB8A}" srcOrd="1" destOrd="0" presId="urn:microsoft.com/office/officeart/2005/8/layout/radial1"/>
    <dgm:cxn modelId="{D9E3F253-5C7A-460C-A364-5CADE5AACD6B}" type="presOf" srcId="{050F819D-A626-46F1-9551-AC5791F58637}" destId="{1B9FAD2F-00D6-43DF-B1F9-F10137894DC3}" srcOrd="0" destOrd="0" presId="urn:microsoft.com/office/officeart/2005/8/layout/radial1"/>
    <dgm:cxn modelId="{3DBD473C-6723-41B4-A2E1-66BEC01A5377}" type="presOf" srcId="{847AD07E-DFA7-4793-AAA4-81C1F3ACF8D7}" destId="{E05C6F46-EAE7-4423-9B12-239057BB175A}" srcOrd="1" destOrd="0" presId="urn:microsoft.com/office/officeart/2005/8/layout/radial1"/>
    <dgm:cxn modelId="{31C0629A-CCA8-4643-9F3A-12F86BE34743}" type="presOf" srcId="{F08FBC3B-3B4D-4B88-A241-66DB031EA4B9}" destId="{09A9F6A2-9D47-474C-9DA8-2036FE2F359B}" srcOrd="0" destOrd="0" presId="urn:microsoft.com/office/officeart/2005/8/layout/radial1"/>
    <dgm:cxn modelId="{6C6504C4-BEA7-4664-A60B-83DCAA467D8D}" type="presOf" srcId="{F08FBC3B-3B4D-4B88-A241-66DB031EA4B9}" destId="{E6D770F3-0529-43E8-B9D1-5376D71C32E8}" srcOrd="1" destOrd="0" presId="urn:microsoft.com/office/officeart/2005/8/layout/radial1"/>
    <dgm:cxn modelId="{C869C2F5-C60A-40AC-A439-CB6C44C005EF}" type="presOf" srcId="{1286C727-A510-4E23-80AE-F25EF5390097}" destId="{42EFAD67-23F8-4AFC-82AB-EDA89B673DBC}" srcOrd="1" destOrd="0" presId="urn:microsoft.com/office/officeart/2005/8/layout/radial1"/>
    <dgm:cxn modelId="{F00642B3-212E-4EB8-88D1-3F2D0501195C}" type="presOf" srcId="{847AD07E-DFA7-4793-AAA4-81C1F3ACF8D7}" destId="{92E7D177-1AA0-47E8-B46D-A331EFFC8890}" srcOrd="0" destOrd="0" presId="urn:microsoft.com/office/officeart/2005/8/layout/radial1"/>
    <dgm:cxn modelId="{6FCD04DC-0AC2-457A-848D-9B2DC5D423B4}" type="presOf" srcId="{B5745E9E-3621-416A-A5CD-66BC996D6D28}" destId="{47B798D8-93C1-4786-A58F-A49921DD2E43}" srcOrd="0" destOrd="0" presId="urn:microsoft.com/office/officeart/2005/8/layout/radial1"/>
    <dgm:cxn modelId="{C5EA8DBE-E8E0-4277-8797-7134D7C40A1B}" type="presOf" srcId="{80E0A8C4-205D-4D38-B2DE-DD32566BB182}" destId="{7C17726E-6F96-4102-809A-4379290F2B56}" srcOrd="0" destOrd="0" presId="urn:microsoft.com/office/officeart/2005/8/layout/radial1"/>
    <dgm:cxn modelId="{76F3D5E9-9BF7-4E29-9CA9-6721F01B95AD}" type="presOf" srcId="{0924D29B-23D1-4A08-A08C-0C6D7469C78A}" destId="{A16F30C4-3496-4F9A-920E-FE46FD45B977}" srcOrd="0" destOrd="0" presId="urn:microsoft.com/office/officeart/2005/8/layout/radial1"/>
    <dgm:cxn modelId="{69041514-853F-4255-A14F-D0DC6A6B8996}" type="presOf" srcId="{249999C1-0AD6-4EDF-9C4A-E8AD65B3B6D2}" destId="{F19CEEFB-A67C-4CB4-A5C9-AC77B280225D}" srcOrd="0" destOrd="0" presId="urn:microsoft.com/office/officeart/2005/8/layout/radial1"/>
    <dgm:cxn modelId="{4F5F9A0A-476A-4DF4-90AE-4AF42A5326AF}" type="presOf" srcId="{1CBA4824-92E1-4A5E-AC26-C81AE5DFD20B}" destId="{DD41E31B-E088-475F-9D54-A3ABF2C90E9B}" srcOrd="0" destOrd="0" presId="urn:microsoft.com/office/officeart/2005/8/layout/radial1"/>
    <dgm:cxn modelId="{4CA1A437-2B55-432E-9709-682919D3BFF8}" srcId="{C526C1D0-5C80-4751-9E4B-A8588308E786}" destId="{40597CFA-6C47-4979-9C85-859AADA7DB4C}" srcOrd="4" destOrd="0" parTransId="{F08FBC3B-3B4D-4B88-A241-66DB031EA4B9}" sibTransId="{E895B126-1080-4EF1-8D7C-3456B1266DB9}"/>
    <dgm:cxn modelId="{F9677152-280C-4B84-9A6C-0CF0E95CCBC8}" type="presParOf" srcId="{4CFB8EB8-D11C-458C-BA8B-66E990B46EAD}" destId="{04548C64-381B-4B98-94DD-506DE09757DF}" srcOrd="0" destOrd="0" presId="urn:microsoft.com/office/officeart/2005/8/layout/radial1"/>
    <dgm:cxn modelId="{9BDDE3A5-9BE0-46AB-92EB-5174A876F00F}" type="presParOf" srcId="{4CFB8EB8-D11C-458C-BA8B-66E990B46EAD}" destId="{47B798D8-93C1-4786-A58F-A49921DD2E43}" srcOrd="1" destOrd="0" presId="urn:microsoft.com/office/officeart/2005/8/layout/radial1"/>
    <dgm:cxn modelId="{B50EBDD0-820B-41F8-905A-45C6A562C2FB}" type="presParOf" srcId="{47B798D8-93C1-4786-A58F-A49921DD2E43}" destId="{B07F021B-1788-4F7A-8196-08641B143E5C}" srcOrd="0" destOrd="0" presId="urn:microsoft.com/office/officeart/2005/8/layout/radial1"/>
    <dgm:cxn modelId="{3AF67A7E-C0E5-40AA-A346-CC0CB6CBE9A4}" type="presParOf" srcId="{4CFB8EB8-D11C-458C-BA8B-66E990B46EAD}" destId="{9BDD4E77-6790-4BC1-803F-38ED244C0FDB}" srcOrd="2" destOrd="0" presId="urn:microsoft.com/office/officeart/2005/8/layout/radial1"/>
    <dgm:cxn modelId="{48CFF694-1C4F-46EE-B0BD-F33315BDF522}" type="presParOf" srcId="{4CFB8EB8-D11C-458C-BA8B-66E990B46EAD}" destId="{A16F30C4-3496-4F9A-920E-FE46FD45B977}" srcOrd="3" destOrd="0" presId="urn:microsoft.com/office/officeart/2005/8/layout/radial1"/>
    <dgm:cxn modelId="{50097340-1199-4D18-A6D6-E8BA56CC9C8B}" type="presParOf" srcId="{A16F30C4-3496-4F9A-920E-FE46FD45B977}" destId="{C4C1205A-8E36-4FC5-86E2-86024D4C8EFD}" srcOrd="0" destOrd="0" presId="urn:microsoft.com/office/officeart/2005/8/layout/radial1"/>
    <dgm:cxn modelId="{E0636C33-E37C-4D8E-96EF-45AAFECCE891}" type="presParOf" srcId="{4CFB8EB8-D11C-458C-BA8B-66E990B46EAD}" destId="{C48D9809-F91B-4253-9241-53A4D5FFF417}" srcOrd="4" destOrd="0" presId="urn:microsoft.com/office/officeart/2005/8/layout/radial1"/>
    <dgm:cxn modelId="{3AD3AFD6-042F-4D31-A15E-6B062E205301}" type="presParOf" srcId="{4CFB8EB8-D11C-458C-BA8B-66E990B46EAD}" destId="{92E7D177-1AA0-47E8-B46D-A331EFFC8890}" srcOrd="5" destOrd="0" presId="urn:microsoft.com/office/officeart/2005/8/layout/radial1"/>
    <dgm:cxn modelId="{EE8F0A62-4AE0-44B4-A36F-0D0DC66E6448}" type="presParOf" srcId="{92E7D177-1AA0-47E8-B46D-A331EFFC8890}" destId="{E05C6F46-EAE7-4423-9B12-239057BB175A}" srcOrd="0" destOrd="0" presId="urn:microsoft.com/office/officeart/2005/8/layout/radial1"/>
    <dgm:cxn modelId="{A8BAA2E2-EC37-408F-B79B-9503387E68F6}" type="presParOf" srcId="{4CFB8EB8-D11C-458C-BA8B-66E990B46EAD}" destId="{DD41E31B-E088-475F-9D54-A3ABF2C90E9B}" srcOrd="6" destOrd="0" presId="urn:microsoft.com/office/officeart/2005/8/layout/radial1"/>
    <dgm:cxn modelId="{48734B69-AB8B-43A8-88C0-AEEE229C848E}" type="presParOf" srcId="{4CFB8EB8-D11C-458C-BA8B-66E990B46EAD}" destId="{2ECE4DDD-3A26-4636-8F61-A290BC4F78B4}" srcOrd="7" destOrd="0" presId="urn:microsoft.com/office/officeart/2005/8/layout/radial1"/>
    <dgm:cxn modelId="{A8FDF924-9D41-4C9C-8443-B3930401FE42}" type="presParOf" srcId="{2ECE4DDD-3A26-4636-8F61-A290BC4F78B4}" destId="{42EFAD67-23F8-4AFC-82AB-EDA89B673DBC}" srcOrd="0" destOrd="0" presId="urn:microsoft.com/office/officeart/2005/8/layout/radial1"/>
    <dgm:cxn modelId="{17DF0B7A-ED59-4132-B966-777DCF08DDEA}" type="presParOf" srcId="{4CFB8EB8-D11C-458C-BA8B-66E990B46EAD}" destId="{F19CEEFB-A67C-4CB4-A5C9-AC77B280225D}" srcOrd="8" destOrd="0" presId="urn:microsoft.com/office/officeart/2005/8/layout/radial1"/>
    <dgm:cxn modelId="{D319B081-B54D-4E51-9946-DF6038F89E90}" type="presParOf" srcId="{4CFB8EB8-D11C-458C-BA8B-66E990B46EAD}" destId="{09A9F6A2-9D47-474C-9DA8-2036FE2F359B}" srcOrd="9" destOrd="0" presId="urn:microsoft.com/office/officeart/2005/8/layout/radial1"/>
    <dgm:cxn modelId="{021DA350-CC96-443C-8AF1-A74E4DB0AAE6}" type="presParOf" srcId="{09A9F6A2-9D47-474C-9DA8-2036FE2F359B}" destId="{E6D770F3-0529-43E8-B9D1-5376D71C32E8}" srcOrd="0" destOrd="0" presId="urn:microsoft.com/office/officeart/2005/8/layout/radial1"/>
    <dgm:cxn modelId="{B6478A8A-4C4C-4C97-8833-5BFEDE94B592}" type="presParOf" srcId="{4CFB8EB8-D11C-458C-BA8B-66E990B46EAD}" destId="{FDD4FB1B-B8EA-46C2-B2BE-8DBAA1E2B6B0}" srcOrd="10" destOrd="0" presId="urn:microsoft.com/office/officeart/2005/8/layout/radial1"/>
    <dgm:cxn modelId="{6ED45527-0BF0-4E90-BAE8-5FCC4910C391}" type="presParOf" srcId="{4CFB8EB8-D11C-458C-BA8B-66E990B46EAD}" destId="{1B9FAD2F-00D6-43DF-B1F9-F10137894DC3}" srcOrd="11" destOrd="0" presId="urn:microsoft.com/office/officeart/2005/8/layout/radial1"/>
    <dgm:cxn modelId="{AE12C356-8E41-49DD-8D6D-7AC14EB21353}" type="presParOf" srcId="{1B9FAD2F-00D6-43DF-B1F9-F10137894DC3}" destId="{F4C49DB1-B25C-4B2C-89CD-3C7682FE46D7}" srcOrd="0" destOrd="0" presId="urn:microsoft.com/office/officeart/2005/8/layout/radial1"/>
    <dgm:cxn modelId="{2291E50F-2D38-4ABF-BF37-88BD6C576A08}" type="presParOf" srcId="{4CFB8EB8-D11C-458C-BA8B-66E990B46EAD}" destId="{C8C67E5E-2AB1-4000-BD54-E66465BE25A7}" srcOrd="12" destOrd="0" presId="urn:microsoft.com/office/officeart/2005/8/layout/radial1"/>
    <dgm:cxn modelId="{CC65C49E-EF89-45C1-A552-0AB7DA82DB6C}" type="presParOf" srcId="{4CFB8EB8-D11C-458C-BA8B-66E990B46EAD}" destId="{4D960BAB-B625-4D9F-A1AF-0A6904E45EA6}" srcOrd="13" destOrd="0" presId="urn:microsoft.com/office/officeart/2005/8/layout/radial1"/>
    <dgm:cxn modelId="{ADA34E31-9583-472F-83E0-F1F84C3030D4}" type="presParOf" srcId="{4D960BAB-B625-4D9F-A1AF-0A6904E45EA6}" destId="{E2F1EC8D-D4A7-42FF-BB40-D8440375BB8A}" srcOrd="0" destOrd="0" presId="urn:microsoft.com/office/officeart/2005/8/layout/radial1"/>
    <dgm:cxn modelId="{0D779249-A666-4B65-8D16-98D25AEA4D10}" type="presParOf" srcId="{4CFB8EB8-D11C-458C-BA8B-66E990B46EAD}" destId="{E561F6D7-4A12-4276-BCE8-C03CE80840DB}" srcOrd="14" destOrd="0" presId="urn:microsoft.com/office/officeart/2005/8/layout/radial1"/>
    <dgm:cxn modelId="{CEBC1EB9-F02A-4D9D-A8BC-361F99535D28}" type="presParOf" srcId="{4CFB8EB8-D11C-458C-BA8B-66E990B46EAD}" destId="{7C17726E-6F96-4102-809A-4379290F2B56}" srcOrd="15" destOrd="0" presId="urn:microsoft.com/office/officeart/2005/8/layout/radial1"/>
    <dgm:cxn modelId="{5E7C5325-659A-4D86-8173-3C746D40CC64}" type="presParOf" srcId="{7C17726E-6F96-4102-809A-4379290F2B56}" destId="{CE5E0301-E33B-44C8-94B3-DA1F0C34C3DC}" srcOrd="0" destOrd="0" presId="urn:microsoft.com/office/officeart/2005/8/layout/radial1"/>
    <dgm:cxn modelId="{3CE37420-1CAE-4CB0-9D67-BC58201151EA}" type="presParOf" srcId="{4CFB8EB8-D11C-458C-BA8B-66E990B46EAD}" destId="{494F5DBF-DFEF-4439-AD77-ED7158850440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2CF463-8E65-4B50-B5EF-BE562D059677}" type="doc">
      <dgm:prSet loTypeId="urn:microsoft.com/office/officeart/2005/8/layout/gear1" loCatId="process" qsTypeId="urn:microsoft.com/office/officeart/2005/8/quickstyle/simple2" qsCatId="simple" csTypeId="urn:microsoft.com/office/officeart/2005/8/colors/accent0_1" csCatId="mainScheme" phldr="1"/>
      <dgm:spPr/>
    </dgm:pt>
    <dgm:pt modelId="{24561132-6B51-4F76-855C-B7B5D73348E5}">
      <dgm:prSet phldrT="[Texto]" custT="1"/>
      <dgm:spPr/>
      <dgm:t>
        <a:bodyPr/>
        <a:lstStyle/>
        <a:p>
          <a:r>
            <a:rPr lang="es-ES" sz="3200" dirty="0" smtClean="0">
              <a:latin typeface="Calibri" pitchFamily="34" charset="0"/>
              <a:cs typeface="Calibri" pitchFamily="34" charset="0"/>
            </a:rPr>
            <a:t>Redacción</a:t>
          </a:r>
          <a:endParaRPr lang="es-ES" sz="3200" dirty="0">
            <a:latin typeface="Calibri" pitchFamily="34" charset="0"/>
            <a:cs typeface="Calibri" pitchFamily="34" charset="0"/>
          </a:endParaRPr>
        </a:p>
      </dgm:t>
    </dgm:pt>
    <dgm:pt modelId="{2A0D7D24-4509-4B47-BF71-AE6C99A3050B}" type="parTrans" cxnId="{76F02DFC-057A-422D-B41E-7154A7DC496E}">
      <dgm:prSet/>
      <dgm:spPr/>
      <dgm:t>
        <a:bodyPr/>
        <a:lstStyle/>
        <a:p>
          <a:endParaRPr lang="es-ES"/>
        </a:p>
      </dgm:t>
    </dgm:pt>
    <dgm:pt modelId="{E40F8DE9-D4D7-4314-AA62-4B1BBD883EDF}" type="sibTrans" cxnId="{76F02DFC-057A-422D-B41E-7154A7DC496E}">
      <dgm:prSet/>
      <dgm:spPr/>
      <dgm:t>
        <a:bodyPr/>
        <a:lstStyle/>
        <a:p>
          <a:endParaRPr lang="es-ES"/>
        </a:p>
      </dgm:t>
    </dgm:pt>
    <dgm:pt modelId="{2C7CC4A9-8DFD-49BB-8E74-6B8517660E3F}">
      <dgm:prSet phldrT="[Texto]" custT="1"/>
      <dgm:spPr/>
      <dgm:t>
        <a:bodyPr/>
        <a:lstStyle/>
        <a:p>
          <a:r>
            <a:rPr lang="es-ES" sz="2400" dirty="0" smtClean="0">
              <a:latin typeface="Calibri" pitchFamily="34" charset="0"/>
              <a:cs typeface="Calibri" pitchFamily="34" charset="0"/>
            </a:rPr>
            <a:t>Revisión = ASC</a:t>
          </a:r>
          <a:endParaRPr lang="es-ES" sz="2400" dirty="0">
            <a:latin typeface="Calibri" pitchFamily="34" charset="0"/>
            <a:cs typeface="Calibri" pitchFamily="34" charset="0"/>
          </a:endParaRPr>
        </a:p>
      </dgm:t>
    </dgm:pt>
    <dgm:pt modelId="{707E0764-EC29-4FF4-BA91-A0897BEB4986}" type="parTrans" cxnId="{03814557-7EA2-42BE-A262-89420B9EC0FC}">
      <dgm:prSet/>
      <dgm:spPr/>
      <dgm:t>
        <a:bodyPr/>
        <a:lstStyle/>
        <a:p>
          <a:endParaRPr lang="es-ES"/>
        </a:p>
      </dgm:t>
    </dgm:pt>
    <dgm:pt modelId="{B2DB64F7-9621-4976-A637-42B02A7E37A8}" type="sibTrans" cxnId="{03814557-7EA2-42BE-A262-89420B9EC0FC}">
      <dgm:prSet/>
      <dgm:spPr/>
      <dgm:t>
        <a:bodyPr/>
        <a:lstStyle/>
        <a:p>
          <a:endParaRPr lang="es-ES"/>
        </a:p>
      </dgm:t>
    </dgm:pt>
    <dgm:pt modelId="{A0D8C963-271D-4733-8FDC-CA942E7A37F8}" type="pres">
      <dgm:prSet presAssocID="{7F2CF463-8E65-4B50-B5EF-BE562D05967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D826889-DEC0-4C9D-B768-C7B7D55F4AE0}" type="pres">
      <dgm:prSet presAssocID="{24561132-6B51-4F76-855C-B7B5D73348E5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BA5B6BE-AEC7-487B-9384-A4D69DDA6F42}" type="pres">
      <dgm:prSet presAssocID="{24561132-6B51-4F76-855C-B7B5D73348E5}" presName="gear1srcNode" presStyleLbl="node1" presStyleIdx="0" presStyleCnt="2"/>
      <dgm:spPr/>
      <dgm:t>
        <a:bodyPr/>
        <a:lstStyle/>
        <a:p>
          <a:endParaRPr lang="es-ES"/>
        </a:p>
      </dgm:t>
    </dgm:pt>
    <dgm:pt modelId="{2355313C-4A2C-43A4-A05F-80A8C6D889A4}" type="pres">
      <dgm:prSet presAssocID="{24561132-6B51-4F76-855C-B7B5D73348E5}" presName="gear1dstNode" presStyleLbl="node1" presStyleIdx="0" presStyleCnt="2"/>
      <dgm:spPr/>
      <dgm:t>
        <a:bodyPr/>
        <a:lstStyle/>
        <a:p>
          <a:endParaRPr lang="es-ES"/>
        </a:p>
      </dgm:t>
    </dgm:pt>
    <dgm:pt modelId="{E35B88C7-6EB1-41A9-A9BB-E1473106A373}" type="pres">
      <dgm:prSet presAssocID="{2C7CC4A9-8DFD-49BB-8E74-6B8517660E3F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9D2F5FE-A856-4C9E-AD57-C0D3FF23DE7E}" type="pres">
      <dgm:prSet presAssocID="{2C7CC4A9-8DFD-49BB-8E74-6B8517660E3F}" presName="gear2srcNode" presStyleLbl="node1" presStyleIdx="1" presStyleCnt="2"/>
      <dgm:spPr/>
      <dgm:t>
        <a:bodyPr/>
        <a:lstStyle/>
        <a:p>
          <a:endParaRPr lang="es-ES"/>
        </a:p>
      </dgm:t>
    </dgm:pt>
    <dgm:pt modelId="{8112F70A-ACA9-4CCB-AB3C-C21C3F195C52}" type="pres">
      <dgm:prSet presAssocID="{2C7CC4A9-8DFD-49BB-8E74-6B8517660E3F}" presName="gear2dstNode" presStyleLbl="node1" presStyleIdx="1" presStyleCnt="2"/>
      <dgm:spPr/>
      <dgm:t>
        <a:bodyPr/>
        <a:lstStyle/>
        <a:p>
          <a:endParaRPr lang="es-ES"/>
        </a:p>
      </dgm:t>
    </dgm:pt>
    <dgm:pt modelId="{6B754E5E-2B19-4976-B12A-40DBD07EEF77}" type="pres">
      <dgm:prSet presAssocID="{E40F8DE9-D4D7-4314-AA62-4B1BBD883EDF}" presName="connector1" presStyleLbl="sibTrans2D1" presStyleIdx="0" presStyleCnt="2"/>
      <dgm:spPr/>
      <dgm:t>
        <a:bodyPr/>
        <a:lstStyle/>
        <a:p>
          <a:endParaRPr lang="es-ES"/>
        </a:p>
      </dgm:t>
    </dgm:pt>
    <dgm:pt modelId="{B3AF3090-8253-4C6A-B956-1A05529EC1AC}" type="pres">
      <dgm:prSet presAssocID="{B2DB64F7-9621-4976-A637-42B02A7E37A8}" presName="connector2" presStyleLbl="sibTrans2D1" presStyleIdx="1" presStyleCnt="2"/>
      <dgm:spPr/>
      <dgm:t>
        <a:bodyPr/>
        <a:lstStyle/>
        <a:p>
          <a:endParaRPr lang="es-ES"/>
        </a:p>
      </dgm:t>
    </dgm:pt>
  </dgm:ptLst>
  <dgm:cxnLst>
    <dgm:cxn modelId="{2345E7B8-9E93-4A7D-A537-40B9687D33A4}" type="presOf" srcId="{7F2CF463-8E65-4B50-B5EF-BE562D059677}" destId="{A0D8C963-271D-4733-8FDC-CA942E7A37F8}" srcOrd="0" destOrd="0" presId="urn:microsoft.com/office/officeart/2005/8/layout/gear1"/>
    <dgm:cxn modelId="{BD5DA576-3ECF-4C82-A791-EFD7D52B83D2}" type="presOf" srcId="{E40F8DE9-D4D7-4314-AA62-4B1BBD883EDF}" destId="{6B754E5E-2B19-4976-B12A-40DBD07EEF77}" srcOrd="0" destOrd="0" presId="urn:microsoft.com/office/officeart/2005/8/layout/gear1"/>
    <dgm:cxn modelId="{76F02DFC-057A-422D-B41E-7154A7DC496E}" srcId="{7F2CF463-8E65-4B50-B5EF-BE562D059677}" destId="{24561132-6B51-4F76-855C-B7B5D73348E5}" srcOrd="0" destOrd="0" parTransId="{2A0D7D24-4509-4B47-BF71-AE6C99A3050B}" sibTransId="{E40F8DE9-D4D7-4314-AA62-4B1BBD883EDF}"/>
    <dgm:cxn modelId="{32752850-C0EA-47C6-A072-55A73601710A}" type="presOf" srcId="{2C7CC4A9-8DFD-49BB-8E74-6B8517660E3F}" destId="{E35B88C7-6EB1-41A9-A9BB-E1473106A373}" srcOrd="0" destOrd="0" presId="urn:microsoft.com/office/officeart/2005/8/layout/gear1"/>
    <dgm:cxn modelId="{03814557-7EA2-42BE-A262-89420B9EC0FC}" srcId="{7F2CF463-8E65-4B50-B5EF-BE562D059677}" destId="{2C7CC4A9-8DFD-49BB-8E74-6B8517660E3F}" srcOrd="1" destOrd="0" parTransId="{707E0764-EC29-4FF4-BA91-A0897BEB4986}" sibTransId="{B2DB64F7-9621-4976-A637-42B02A7E37A8}"/>
    <dgm:cxn modelId="{4C031849-718E-48F6-94D4-1AF1F346E924}" type="presOf" srcId="{24561132-6B51-4F76-855C-B7B5D73348E5}" destId="{2355313C-4A2C-43A4-A05F-80A8C6D889A4}" srcOrd="2" destOrd="0" presId="urn:microsoft.com/office/officeart/2005/8/layout/gear1"/>
    <dgm:cxn modelId="{F8D1A4BF-4ECB-4969-84C8-6D8E29214156}" type="presOf" srcId="{24561132-6B51-4F76-855C-B7B5D73348E5}" destId="{9D826889-DEC0-4C9D-B768-C7B7D55F4AE0}" srcOrd="0" destOrd="0" presId="urn:microsoft.com/office/officeart/2005/8/layout/gear1"/>
    <dgm:cxn modelId="{DE754C6D-B859-49E3-ADFE-CAE8C2C95E69}" type="presOf" srcId="{24561132-6B51-4F76-855C-B7B5D73348E5}" destId="{8BA5B6BE-AEC7-487B-9384-A4D69DDA6F42}" srcOrd="1" destOrd="0" presId="urn:microsoft.com/office/officeart/2005/8/layout/gear1"/>
    <dgm:cxn modelId="{3EC78FCA-1219-4C23-8C86-B21BF856B074}" type="presOf" srcId="{2C7CC4A9-8DFD-49BB-8E74-6B8517660E3F}" destId="{8112F70A-ACA9-4CCB-AB3C-C21C3F195C52}" srcOrd="2" destOrd="0" presId="urn:microsoft.com/office/officeart/2005/8/layout/gear1"/>
    <dgm:cxn modelId="{0D8E1228-F9B0-4353-B1FA-99D75C422695}" type="presOf" srcId="{B2DB64F7-9621-4976-A637-42B02A7E37A8}" destId="{B3AF3090-8253-4C6A-B956-1A05529EC1AC}" srcOrd="0" destOrd="0" presId="urn:microsoft.com/office/officeart/2005/8/layout/gear1"/>
    <dgm:cxn modelId="{6CE221D1-78DA-467E-856B-14B092051929}" type="presOf" srcId="{2C7CC4A9-8DFD-49BB-8E74-6B8517660E3F}" destId="{39D2F5FE-A856-4C9E-AD57-C0D3FF23DE7E}" srcOrd="1" destOrd="0" presId="urn:microsoft.com/office/officeart/2005/8/layout/gear1"/>
    <dgm:cxn modelId="{8EDD6EF3-A5B2-407E-AB76-E51659CE5389}" type="presParOf" srcId="{A0D8C963-271D-4733-8FDC-CA942E7A37F8}" destId="{9D826889-DEC0-4C9D-B768-C7B7D55F4AE0}" srcOrd="0" destOrd="0" presId="urn:microsoft.com/office/officeart/2005/8/layout/gear1"/>
    <dgm:cxn modelId="{71D8DC52-9683-4A42-87AD-6E44A5687C94}" type="presParOf" srcId="{A0D8C963-271D-4733-8FDC-CA942E7A37F8}" destId="{8BA5B6BE-AEC7-487B-9384-A4D69DDA6F42}" srcOrd="1" destOrd="0" presId="urn:microsoft.com/office/officeart/2005/8/layout/gear1"/>
    <dgm:cxn modelId="{F727BD35-8ACE-44FF-81AC-49E68CB0DE24}" type="presParOf" srcId="{A0D8C963-271D-4733-8FDC-CA942E7A37F8}" destId="{2355313C-4A2C-43A4-A05F-80A8C6D889A4}" srcOrd="2" destOrd="0" presId="urn:microsoft.com/office/officeart/2005/8/layout/gear1"/>
    <dgm:cxn modelId="{8378CDBA-8259-4564-8EC4-FF2AE879A38D}" type="presParOf" srcId="{A0D8C963-271D-4733-8FDC-CA942E7A37F8}" destId="{E35B88C7-6EB1-41A9-A9BB-E1473106A373}" srcOrd="3" destOrd="0" presId="urn:microsoft.com/office/officeart/2005/8/layout/gear1"/>
    <dgm:cxn modelId="{FF74C85D-F850-466D-BDAF-0FA9259ACD77}" type="presParOf" srcId="{A0D8C963-271D-4733-8FDC-CA942E7A37F8}" destId="{39D2F5FE-A856-4C9E-AD57-C0D3FF23DE7E}" srcOrd="4" destOrd="0" presId="urn:microsoft.com/office/officeart/2005/8/layout/gear1"/>
    <dgm:cxn modelId="{B17AD371-D914-42D6-B986-700B83C8D7BB}" type="presParOf" srcId="{A0D8C963-271D-4733-8FDC-CA942E7A37F8}" destId="{8112F70A-ACA9-4CCB-AB3C-C21C3F195C52}" srcOrd="5" destOrd="0" presId="urn:microsoft.com/office/officeart/2005/8/layout/gear1"/>
    <dgm:cxn modelId="{EBE94728-7AE0-4D83-98C4-C563001E33FE}" type="presParOf" srcId="{A0D8C963-271D-4733-8FDC-CA942E7A37F8}" destId="{6B754E5E-2B19-4976-B12A-40DBD07EEF77}" srcOrd="6" destOrd="0" presId="urn:microsoft.com/office/officeart/2005/8/layout/gear1"/>
    <dgm:cxn modelId="{D6129712-5FD9-45AA-ADE9-53B8386CD434}" type="presParOf" srcId="{A0D8C963-271D-4733-8FDC-CA942E7A37F8}" destId="{B3AF3090-8253-4C6A-B956-1A05529EC1AC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346ED-3520-417E-BBED-2E3B1C6D7555}">
      <dsp:nvSpPr>
        <dsp:cNvPr id="0" name=""/>
        <dsp:cNvSpPr/>
      </dsp:nvSpPr>
      <dsp:spPr>
        <a:xfrm>
          <a:off x="177700" y="4018"/>
          <a:ext cx="2312789" cy="1387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Calibri" pitchFamily="34" charset="0"/>
              <a:cs typeface="Calibri" pitchFamily="34" charset="0"/>
            </a:rPr>
            <a:t>Análisis  de la Guía autoevaluación PNC – Sector Público</a:t>
          </a:r>
          <a:endParaRPr lang="es-ES" sz="2000" kern="1200" dirty="0">
            <a:latin typeface="Calibri" pitchFamily="34" charset="0"/>
            <a:cs typeface="Calibri" pitchFamily="34" charset="0"/>
          </a:endParaRPr>
        </a:p>
      </dsp:txBody>
      <dsp:txXfrm>
        <a:off x="218344" y="44662"/>
        <a:ext cx="2231501" cy="1306385"/>
      </dsp:txXfrm>
    </dsp:sp>
    <dsp:sp modelId="{7C60AA7A-3043-4A6E-9E6B-C31B814BC0C0}">
      <dsp:nvSpPr>
        <dsp:cNvPr id="0" name=""/>
        <dsp:cNvSpPr/>
      </dsp:nvSpPr>
      <dsp:spPr>
        <a:xfrm>
          <a:off x="2694015" y="411069"/>
          <a:ext cx="490311" cy="57357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/>
        </a:p>
      </dsp:txBody>
      <dsp:txXfrm>
        <a:off x="2694015" y="525783"/>
        <a:ext cx="343218" cy="344143"/>
      </dsp:txXfrm>
    </dsp:sp>
    <dsp:sp modelId="{6928D7B4-E4FE-447A-8C3A-FA205A5EF1FA}">
      <dsp:nvSpPr>
        <dsp:cNvPr id="0" name=""/>
        <dsp:cNvSpPr/>
      </dsp:nvSpPr>
      <dsp:spPr>
        <a:xfrm>
          <a:off x="3415605" y="4018"/>
          <a:ext cx="2312789" cy="1387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Calibri" pitchFamily="34" charset="0"/>
              <a:cs typeface="Calibri" pitchFamily="34" charset="0"/>
            </a:rPr>
            <a:t>Análisis de Normas ISO 9001</a:t>
          </a:r>
          <a:endParaRPr lang="es-ES" sz="2000" kern="1200" dirty="0">
            <a:latin typeface="Calibri" pitchFamily="34" charset="0"/>
            <a:cs typeface="Calibri" pitchFamily="34" charset="0"/>
          </a:endParaRPr>
        </a:p>
      </dsp:txBody>
      <dsp:txXfrm>
        <a:off x="3456249" y="44662"/>
        <a:ext cx="2231501" cy="1306385"/>
      </dsp:txXfrm>
    </dsp:sp>
    <dsp:sp modelId="{5E6A4114-4A95-4DB3-819B-216A5CE558B5}">
      <dsp:nvSpPr>
        <dsp:cNvPr id="0" name=""/>
        <dsp:cNvSpPr/>
      </dsp:nvSpPr>
      <dsp:spPr>
        <a:xfrm>
          <a:off x="5931919" y="411069"/>
          <a:ext cx="490311" cy="57357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/>
        </a:p>
      </dsp:txBody>
      <dsp:txXfrm>
        <a:off x="5931919" y="525783"/>
        <a:ext cx="343218" cy="344143"/>
      </dsp:txXfrm>
    </dsp:sp>
    <dsp:sp modelId="{BC32D2C1-F3C1-47FF-9188-0FBA0209C05E}">
      <dsp:nvSpPr>
        <dsp:cNvPr id="0" name=""/>
        <dsp:cNvSpPr/>
      </dsp:nvSpPr>
      <dsp:spPr>
        <a:xfrm>
          <a:off x="6653510" y="4018"/>
          <a:ext cx="2312789" cy="1387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Calibri" pitchFamily="34" charset="0"/>
              <a:cs typeface="Calibri" pitchFamily="34" charset="0"/>
            </a:rPr>
            <a:t>Vinculación de las dos normas</a:t>
          </a:r>
          <a:endParaRPr lang="es-ES" sz="2000" kern="1200" dirty="0">
            <a:latin typeface="Calibri" pitchFamily="34" charset="0"/>
            <a:cs typeface="Calibri" pitchFamily="34" charset="0"/>
          </a:endParaRPr>
        </a:p>
      </dsp:txBody>
      <dsp:txXfrm>
        <a:off x="6694154" y="44662"/>
        <a:ext cx="2231501" cy="1306385"/>
      </dsp:txXfrm>
    </dsp:sp>
    <dsp:sp modelId="{86F81B25-F8E7-4E48-9238-2ED2331EAAC6}">
      <dsp:nvSpPr>
        <dsp:cNvPr id="0" name=""/>
        <dsp:cNvSpPr/>
      </dsp:nvSpPr>
      <dsp:spPr>
        <a:xfrm rot="5400000">
          <a:off x="7564749" y="1553586"/>
          <a:ext cx="490311" cy="57357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/>
        </a:p>
      </dsp:txBody>
      <dsp:txXfrm rot="-5400000">
        <a:off x="7637834" y="1595216"/>
        <a:ext cx="344143" cy="343218"/>
      </dsp:txXfrm>
    </dsp:sp>
    <dsp:sp modelId="{79877267-6513-480B-8A42-94E4987F4C4A}">
      <dsp:nvSpPr>
        <dsp:cNvPr id="0" name=""/>
        <dsp:cNvSpPr/>
      </dsp:nvSpPr>
      <dsp:spPr>
        <a:xfrm>
          <a:off x="6653510" y="2316807"/>
          <a:ext cx="2312789" cy="1387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Calibri" pitchFamily="34" charset="0"/>
              <a:cs typeface="Calibri" pitchFamily="34" charset="0"/>
            </a:rPr>
            <a:t>Diseñar un modelo en base a los 8 criterios PNC </a:t>
          </a:r>
          <a:endParaRPr lang="es-ES" sz="2000" kern="1200" dirty="0">
            <a:latin typeface="Calibri" pitchFamily="34" charset="0"/>
            <a:cs typeface="Calibri" pitchFamily="34" charset="0"/>
          </a:endParaRPr>
        </a:p>
      </dsp:txBody>
      <dsp:txXfrm>
        <a:off x="6694154" y="2357451"/>
        <a:ext cx="2231501" cy="1306385"/>
      </dsp:txXfrm>
    </dsp:sp>
    <dsp:sp modelId="{2857B503-368A-49C8-B6B2-D1ABCCD38FF5}">
      <dsp:nvSpPr>
        <dsp:cNvPr id="0" name=""/>
        <dsp:cNvSpPr/>
      </dsp:nvSpPr>
      <dsp:spPr>
        <a:xfrm rot="10800000">
          <a:off x="5959673" y="2723858"/>
          <a:ext cx="490311" cy="57357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/>
        </a:p>
      </dsp:txBody>
      <dsp:txXfrm rot="10800000">
        <a:off x="6106766" y="2838572"/>
        <a:ext cx="343218" cy="344143"/>
      </dsp:txXfrm>
    </dsp:sp>
    <dsp:sp modelId="{46402CD7-00E5-4F67-93A9-5E57E16753C6}">
      <dsp:nvSpPr>
        <dsp:cNvPr id="0" name=""/>
        <dsp:cNvSpPr/>
      </dsp:nvSpPr>
      <dsp:spPr>
        <a:xfrm>
          <a:off x="3415605" y="2316807"/>
          <a:ext cx="2312789" cy="1387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Calibri" pitchFamily="34" charset="0"/>
              <a:cs typeface="Calibri" pitchFamily="34" charset="0"/>
            </a:rPr>
            <a:t>Utilización de metodología de preguntas de autoevaluación</a:t>
          </a:r>
          <a:endParaRPr lang="es-ES" sz="2000" kern="1200" dirty="0">
            <a:latin typeface="Calibri" pitchFamily="34" charset="0"/>
            <a:cs typeface="Calibri" pitchFamily="34" charset="0"/>
          </a:endParaRPr>
        </a:p>
      </dsp:txBody>
      <dsp:txXfrm>
        <a:off x="3456249" y="2357451"/>
        <a:ext cx="2231501" cy="1306385"/>
      </dsp:txXfrm>
    </dsp:sp>
    <dsp:sp modelId="{FD0A3A67-10F9-417F-943A-CC2E57B6E76C}">
      <dsp:nvSpPr>
        <dsp:cNvPr id="0" name=""/>
        <dsp:cNvSpPr/>
      </dsp:nvSpPr>
      <dsp:spPr>
        <a:xfrm rot="10800000">
          <a:off x="2721768" y="2723858"/>
          <a:ext cx="490311" cy="57357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/>
        </a:p>
      </dsp:txBody>
      <dsp:txXfrm rot="10800000">
        <a:off x="2868861" y="2838572"/>
        <a:ext cx="343218" cy="344143"/>
      </dsp:txXfrm>
    </dsp:sp>
    <dsp:sp modelId="{E40259EA-67D7-4522-B2FF-33F8D03AB7D7}">
      <dsp:nvSpPr>
        <dsp:cNvPr id="0" name=""/>
        <dsp:cNvSpPr/>
      </dsp:nvSpPr>
      <dsp:spPr>
        <a:xfrm>
          <a:off x="177700" y="2316807"/>
          <a:ext cx="2312789" cy="1387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Calibri" pitchFamily="34" charset="0"/>
              <a:cs typeface="Calibri" pitchFamily="34" charset="0"/>
            </a:rPr>
            <a:t>Establecimiento de 3 niveles de implementación del modelo</a:t>
          </a:r>
          <a:endParaRPr lang="es-ES" sz="2000" kern="1200" dirty="0">
            <a:latin typeface="Calibri" pitchFamily="34" charset="0"/>
            <a:cs typeface="Calibri" pitchFamily="34" charset="0"/>
          </a:endParaRPr>
        </a:p>
      </dsp:txBody>
      <dsp:txXfrm>
        <a:off x="218344" y="2357451"/>
        <a:ext cx="2231501" cy="1306385"/>
      </dsp:txXfrm>
    </dsp:sp>
    <dsp:sp modelId="{C67E0407-16D2-46F9-B930-B5A8627D0D7D}">
      <dsp:nvSpPr>
        <dsp:cNvPr id="0" name=""/>
        <dsp:cNvSpPr/>
      </dsp:nvSpPr>
      <dsp:spPr>
        <a:xfrm rot="5400000">
          <a:off x="1088939" y="3866375"/>
          <a:ext cx="490311" cy="57357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/>
        </a:p>
      </dsp:txBody>
      <dsp:txXfrm rot="-5400000">
        <a:off x="1162024" y="3908005"/>
        <a:ext cx="344143" cy="343218"/>
      </dsp:txXfrm>
    </dsp:sp>
    <dsp:sp modelId="{FA9C37F5-BF88-4F33-AB40-853A248176C1}">
      <dsp:nvSpPr>
        <dsp:cNvPr id="0" name=""/>
        <dsp:cNvSpPr/>
      </dsp:nvSpPr>
      <dsp:spPr>
        <a:xfrm>
          <a:off x="177700" y="4629596"/>
          <a:ext cx="2312789" cy="1387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Calibri" pitchFamily="34" charset="0"/>
              <a:cs typeface="Calibri" pitchFamily="34" charset="0"/>
            </a:rPr>
            <a:t>Definir la evidencia necesaria para evaluar</a:t>
          </a:r>
          <a:endParaRPr lang="es-ES" sz="2000" kern="1200" dirty="0">
            <a:latin typeface="Calibri" pitchFamily="34" charset="0"/>
            <a:cs typeface="Calibri" pitchFamily="34" charset="0"/>
          </a:endParaRPr>
        </a:p>
      </dsp:txBody>
      <dsp:txXfrm>
        <a:off x="218344" y="4670240"/>
        <a:ext cx="2231501" cy="1306385"/>
      </dsp:txXfrm>
    </dsp:sp>
    <dsp:sp modelId="{368E1FC1-5462-4ADF-BAAD-3FEF6FEA0849}">
      <dsp:nvSpPr>
        <dsp:cNvPr id="0" name=""/>
        <dsp:cNvSpPr/>
      </dsp:nvSpPr>
      <dsp:spPr>
        <a:xfrm>
          <a:off x="2694015" y="5036647"/>
          <a:ext cx="490311" cy="573571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600" kern="1200"/>
        </a:p>
      </dsp:txBody>
      <dsp:txXfrm>
        <a:off x="2694015" y="5151361"/>
        <a:ext cx="343218" cy="344143"/>
      </dsp:txXfrm>
    </dsp:sp>
    <dsp:sp modelId="{58F744F8-7331-4587-8EA6-C1CB58BE4419}">
      <dsp:nvSpPr>
        <dsp:cNvPr id="0" name=""/>
        <dsp:cNvSpPr/>
      </dsp:nvSpPr>
      <dsp:spPr>
        <a:xfrm>
          <a:off x="3415605" y="4629596"/>
          <a:ext cx="2312789" cy="138767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kern="1200" dirty="0" smtClean="0">
              <a:latin typeface="Calibri" pitchFamily="34" charset="0"/>
              <a:cs typeface="Calibri" pitchFamily="34" charset="0"/>
            </a:rPr>
            <a:t>Establecer puntajes de evaluación de preguntas</a:t>
          </a:r>
          <a:endParaRPr lang="es-ES" sz="2000" kern="1200" dirty="0">
            <a:latin typeface="Calibri" pitchFamily="34" charset="0"/>
            <a:cs typeface="Calibri" pitchFamily="34" charset="0"/>
          </a:endParaRPr>
        </a:p>
      </dsp:txBody>
      <dsp:txXfrm>
        <a:off x="3456249" y="4670240"/>
        <a:ext cx="2231501" cy="13063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48C64-381B-4B98-94DD-506DE09757DF}">
      <dsp:nvSpPr>
        <dsp:cNvPr id="0" name=""/>
        <dsp:cNvSpPr/>
      </dsp:nvSpPr>
      <dsp:spPr>
        <a:xfrm>
          <a:off x="4680543" y="2636907"/>
          <a:ext cx="1545809" cy="15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Calibri" pitchFamily="34" charset="0"/>
              <a:cs typeface="Calibri" pitchFamily="34" charset="0"/>
            </a:rPr>
            <a:t>Criterios</a:t>
          </a:r>
          <a:endParaRPr lang="es-ES" sz="2400" kern="1200" dirty="0">
            <a:latin typeface="Calibri" pitchFamily="34" charset="0"/>
            <a:cs typeface="Calibri" pitchFamily="34" charset="0"/>
          </a:endParaRPr>
        </a:p>
      </dsp:txBody>
      <dsp:txXfrm>
        <a:off x="4906921" y="2863285"/>
        <a:ext cx="1093053" cy="1093053"/>
      </dsp:txXfrm>
    </dsp:sp>
    <dsp:sp modelId="{47B798D8-93C1-4786-A58F-A49921DD2E43}">
      <dsp:nvSpPr>
        <dsp:cNvPr id="0" name=""/>
        <dsp:cNvSpPr/>
      </dsp:nvSpPr>
      <dsp:spPr>
        <a:xfrm rot="15941110">
          <a:off x="4819624" y="2091991"/>
          <a:ext cx="1070782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1070782" y="132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 rot="10800000">
        <a:off x="5328246" y="2078455"/>
        <a:ext cx="53539" cy="53539"/>
      </dsp:txXfrm>
    </dsp:sp>
    <dsp:sp modelId="{9BDD4E77-6790-4BC1-803F-38ED244C0FDB}">
      <dsp:nvSpPr>
        <dsp:cNvPr id="0" name=""/>
        <dsp:cNvSpPr/>
      </dsp:nvSpPr>
      <dsp:spPr>
        <a:xfrm>
          <a:off x="4483679" y="27731"/>
          <a:ext cx="1545809" cy="15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Calibri" pitchFamily="34" charset="0"/>
              <a:cs typeface="Calibri" pitchFamily="34" charset="0"/>
            </a:rPr>
            <a:t>Liderazgo</a:t>
          </a:r>
          <a:endParaRPr lang="es-ES" sz="1600" kern="1200" dirty="0">
            <a:latin typeface="Calibri" pitchFamily="34" charset="0"/>
            <a:cs typeface="Calibri" pitchFamily="34" charset="0"/>
          </a:endParaRPr>
        </a:p>
      </dsp:txBody>
      <dsp:txXfrm>
        <a:off x="4710057" y="254109"/>
        <a:ext cx="1093053" cy="1093053"/>
      </dsp:txXfrm>
    </dsp:sp>
    <dsp:sp modelId="{A16F30C4-3496-4F9A-920E-FE46FD45B977}">
      <dsp:nvSpPr>
        <dsp:cNvPr id="0" name=""/>
        <dsp:cNvSpPr/>
      </dsp:nvSpPr>
      <dsp:spPr>
        <a:xfrm rot="18725683">
          <a:off x="5817798" y="2476906"/>
          <a:ext cx="932968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932968" y="132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6260958" y="2466815"/>
        <a:ext cx="46648" cy="46648"/>
      </dsp:txXfrm>
    </dsp:sp>
    <dsp:sp modelId="{C48D9809-F91B-4253-9241-53A4D5FFF417}">
      <dsp:nvSpPr>
        <dsp:cNvPr id="0" name=""/>
        <dsp:cNvSpPr/>
      </dsp:nvSpPr>
      <dsp:spPr>
        <a:xfrm>
          <a:off x="6342212" y="797561"/>
          <a:ext cx="1545809" cy="15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Calibri" pitchFamily="34" charset="0"/>
              <a:cs typeface="Calibri" pitchFamily="34" charset="0"/>
            </a:rPr>
            <a:t>Enfoque en el Usuario – Ciudadano</a:t>
          </a:r>
          <a:endParaRPr lang="es-ES" sz="1600" kern="1200" dirty="0">
            <a:latin typeface="Calibri" pitchFamily="34" charset="0"/>
            <a:cs typeface="Calibri" pitchFamily="34" charset="0"/>
          </a:endParaRPr>
        </a:p>
      </dsp:txBody>
      <dsp:txXfrm>
        <a:off x="6568590" y="1023939"/>
        <a:ext cx="1093053" cy="1093053"/>
      </dsp:txXfrm>
    </dsp:sp>
    <dsp:sp modelId="{92E7D177-1AA0-47E8-B46D-A331EFFC8890}">
      <dsp:nvSpPr>
        <dsp:cNvPr id="0" name=""/>
        <dsp:cNvSpPr/>
      </dsp:nvSpPr>
      <dsp:spPr>
        <a:xfrm rot="27127">
          <a:off x="6226315" y="3406173"/>
          <a:ext cx="885765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885765" y="132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6647053" y="3397262"/>
        <a:ext cx="44288" cy="44288"/>
      </dsp:txXfrm>
    </dsp:sp>
    <dsp:sp modelId="{DD41E31B-E088-475F-9D54-A3ABF2C90E9B}">
      <dsp:nvSpPr>
        <dsp:cNvPr id="0" name=""/>
        <dsp:cNvSpPr/>
      </dsp:nvSpPr>
      <dsp:spPr>
        <a:xfrm>
          <a:off x="7112042" y="2656095"/>
          <a:ext cx="1545809" cy="15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Calibri" pitchFamily="34" charset="0"/>
              <a:cs typeface="Calibri" pitchFamily="34" charset="0"/>
            </a:rPr>
            <a:t>Desarrollo del Personal</a:t>
          </a:r>
          <a:endParaRPr lang="es-ES" sz="1600" kern="1200" dirty="0">
            <a:latin typeface="Calibri" pitchFamily="34" charset="0"/>
            <a:cs typeface="Calibri" pitchFamily="34" charset="0"/>
          </a:endParaRPr>
        </a:p>
      </dsp:txBody>
      <dsp:txXfrm>
        <a:off x="7338420" y="2882473"/>
        <a:ext cx="1093053" cy="1093053"/>
      </dsp:txXfrm>
    </dsp:sp>
    <dsp:sp modelId="{2ECE4DDD-3A26-4636-8F61-A290BC4F78B4}">
      <dsp:nvSpPr>
        <dsp:cNvPr id="0" name=""/>
        <dsp:cNvSpPr/>
      </dsp:nvSpPr>
      <dsp:spPr>
        <a:xfrm rot="2909587">
          <a:off x="5803495" y="4335440"/>
          <a:ext cx="961575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961575" y="132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>
        <a:off x="6260243" y="4324633"/>
        <a:ext cx="48078" cy="48078"/>
      </dsp:txXfrm>
    </dsp:sp>
    <dsp:sp modelId="{F19CEEFB-A67C-4CB4-A5C9-AC77B280225D}">
      <dsp:nvSpPr>
        <dsp:cNvPr id="0" name=""/>
        <dsp:cNvSpPr/>
      </dsp:nvSpPr>
      <dsp:spPr>
        <a:xfrm>
          <a:off x="6342212" y="4514628"/>
          <a:ext cx="1545809" cy="15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Calibri" pitchFamily="34" charset="0"/>
              <a:cs typeface="Calibri" pitchFamily="34" charset="0"/>
            </a:rPr>
            <a:t>Información y Análisis</a:t>
          </a:r>
          <a:endParaRPr lang="es-ES" sz="1600" kern="1200" dirty="0">
            <a:latin typeface="Calibri" pitchFamily="34" charset="0"/>
            <a:cs typeface="Calibri" pitchFamily="34" charset="0"/>
          </a:endParaRPr>
        </a:p>
      </dsp:txBody>
      <dsp:txXfrm>
        <a:off x="6568590" y="4741006"/>
        <a:ext cx="1093053" cy="1093053"/>
      </dsp:txXfrm>
    </dsp:sp>
    <dsp:sp modelId="{09A9F6A2-9D47-474C-9DA8-2036FE2F359B}">
      <dsp:nvSpPr>
        <dsp:cNvPr id="0" name=""/>
        <dsp:cNvSpPr/>
      </dsp:nvSpPr>
      <dsp:spPr>
        <a:xfrm rot="5655152">
          <a:off x="4800491" y="4720355"/>
          <a:ext cx="1109049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1109049" y="132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 rot="10800000">
        <a:off x="5327289" y="4705862"/>
        <a:ext cx="55452" cy="55452"/>
      </dsp:txXfrm>
    </dsp:sp>
    <dsp:sp modelId="{FDD4FB1B-B8EA-46C2-B2BE-8DBAA1E2B6B0}">
      <dsp:nvSpPr>
        <dsp:cNvPr id="0" name=""/>
        <dsp:cNvSpPr/>
      </dsp:nvSpPr>
      <dsp:spPr>
        <a:xfrm>
          <a:off x="4483679" y="5284458"/>
          <a:ext cx="1545809" cy="15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Calibri" pitchFamily="34" charset="0"/>
              <a:cs typeface="Calibri" pitchFamily="34" charset="0"/>
            </a:rPr>
            <a:t>Planificación</a:t>
          </a:r>
          <a:endParaRPr lang="es-ES" sz="1600" kern="1200" dirty="0">
            <a:latin typeface="Calibri" pitchFamily="34" charset="0"/>
            <a:cs typeface="Calibri" pitchFamily="34" charset="0"/>
          </a:endParaRPr>
        </a:p>
      </dsp:txBody>
      <dsp:txXfrm>
        <a:off x="4710057" y="5510836"/>
        <a:ext cx="1093053" cy="1093053"/>
      </dsp:txXfrm>
    </dsp:sp>
    <dsp:sp modelId="{1B9FAD2F-00D6-43DF-B1F9-F10137894DC3}">
      <dsp:nvSpPr>
        <dsp:cNvPr id="0" name=""/>
        <dsp:cNvSpPr/>
      </dsp:nvSpPr>
      <dsp:spPr>
        <a:xfrm rot="8255194">
          <a:off x="3806668" y="4335440"/>
          <a:ext cx="1238161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1238161" y="132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 rot="10800000">
        <a:off x="4394795" y="4317719"/>
        <a:ext cx="61908" cy="61908"/>
      </dsp:txXfrm>
    </dsp:sp>
    <dsp:sp modelId="{C8C67E5E-2AB1-4000-BD54-E66465BE25A7}">
      <dsp:nvSpPr>
        <dsp:cNvPr id="0" name=""/>
        <dsp:cNvSpPr/>
      </dsp:nvSpPr>
      <dsp:spPr>
        <a:xfrm>
          <a:off x="2625145" y="4514628"/>
          <a:ext cx="1545809" cy="15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kern="1200" dirty="0" smtClean="0">
              <a:latin typeface="Calibri" pitchFamily="34" charset="0"/>
              <a:cs typeface="Calibri" pitchFamily="34" charset="0"/>
            </a:rPr>
            <a:t>Aseguramiento </a:t>
          </a:r>
          <a:r>
            <a:rPr lang="es-ES" sz="1400" kern="1200" dirty="0" smtClean="0">
              <a:latin typeface="Calibri" pitchFamily="34" charset="0"/>
              <a:cs typeface="Calibri" pitchFamily="34" charset="0"/>
            </a:rPr>
            <a:t>y Mejora de la calidad</a:t>
          </a:r>
          <a:endParaRPr lang="es-ES" sz="1400" kern="1200" dirty="0">
            <a:latin typeface="Calibri" pitchFamily="34" charset="0"/>
            <a:cs typeface="Calibri" pitchFamily="34" charset="0"/>
          </a:endParaRPr>
        </a:p>
      </dsp:txBody>
      <dsp:txXfrm>
        <a:off x="2851523" y="4741006"/>
        <a:ext cx="1093053" cy="1093053"/>
      </dsp:txXfrm>
    </dsp:sp>
    <dsp:sp modelId="{4D960BAB-B625-4D9F-A1AF-0A6904E45EA6}">
      <dsp:nvSpPr>
        <dsp:cNvPr id="0" name=""/>
        <dsp:cNvSpPr/>
      </dsp:nvSpPr>
      <dsp:spPr>
        <a:xfrm rot="10776653">
          <a:off x="3401092" y="3406173"/>
          <a:ext cx="1279483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1279483" y="132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 rot="10800000">
        <a:off x="4008847" y="3387419"/>
        <a:ext cx="63974" cy="63974"/>
      </dsp:txXfrm>
    </dsp:sp>
    <dsp:sp modelId="{E561F6D7-4A12-4276-BCE8-C03CE80840DB}">
      <dsp:nvSpPr>
        <dsp:cNvPr id="0" name=""/>
        <dsp:cNvSpPr/>
      </dsp:nvSpPr>
      <dsp:spPr>
        <a:xfrm>
          <a:off x="1855315" y="2656095"/>
          <a:ext cx="1545809" cy="15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Calibri" pitchFamily="34" charset="0"/>
              <a:cs typeface="Calibri" pitchFamily="34" charset="0"/>
            </a:rPr>
            <a:t>Impacto en el entorno físico y social</a:t>
          </a:r>
          <a:endParaRPr lang="es-ES" sz="1600" kern="1200" dirty="0">
            <a:latin typeface="Calibri" pitchFamily="34" charset="0"/>
            <a:cs typeface="Calibri" pitchFamily="34" charset="0"/>
          </a:endParaRPr>
        </a:p>
      </dsp:txBody>
      <dsp:txXfrm>
        <a:off x="2081693" y="2882473"/>
        <a:ext cx="1093053" cy="1093053"/>
      </dsp:txXfrm>
    </dsp:sp>
    <dsp:sp modelId="{7C17726E-6F96-4102-809A-4379290F2B56}">
      <dsp:nvSpPr>
        <dsp:cNvPr id="0" name=""/>
        <dsp:cNvSpPr/>
      </dsp:nvSpPr>
      <dsp:spPr>
        <a:xfrm rot="13309495">
          <a:off x="3819536" y="2476906"/>
          <a:ext cx="1212424" cy="26466"/>
        </a:xfrm>
        <a:custGeom>
          <a:avLst/>
          <a:gdLst/>
          <a:ahLst/>
          <a:cxnLst/>
          <a:rect l="0" t="0" r="0" b="0"/>
          <a:pathLst>
            <a:path>
              <a:moveTo>
                <a:pt x="0" y="13233"/>
              </a:moveTo>
              <a:lnTo>
                <a:pt x="1212424" y="13233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/>
        </a:p>
      </dsp:txBody>
      <dsp:txXfrm rot="10800000">
        <a:off x="4395438" y="2459828"/>
        <a:ext cx="60621" cy="60621"/>
      </dsp:txXfrm>
    </dsp:sp>
    <dsp:sp modelId="{494F5DBF-DFEF-4439-AD77-ED7158850440}">
      <dsp:nvSpPr>
        <dsp:cNvPr id="0" name=""/>
        <dsp:cNvSpPr/>
      </dsp:nvSpPr>
      <dsp:spPr>
        <a:xfrm>
          <a:off x="2625145" y="797561"/>
          <a:ext cx="1545809" cy="15458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smtClean="0">
              <a:latin typeface="Calibri" pitchFamily="34" charset="0"/>
              <a:cs typeface="Calibri" pitchFamily="34" charset="0"/>
            </a:rPr>
            <a:t>Resultados en la Gestión de Calidad</a:t>
          </a:r>
          <a:r>
            <a:rPr lang="es-ES" sz="1600" b="1" u="sng" kern="1200" dirty="0" smtClean="0">
              <a:latin typeface="Calibri" pitchFamily="34" charset="0"/>
              <a:cs typeface="Calibri" pitchFamily="34" charset="0"/>
            </a:rPr>
            <a:t> </a:t>
          </a:r>
          <a:endParaRPr lang="es-ES" sz="1600" kern="1200" dirty="0">
            <a:latin typeface="Calibri" pitchFamily="34" charset="0"/>
            <a:cs typeface="Calibri" pitchFamily="34" charset="0"/>
          </a:endParaRPr>
        </a:p>
      </dsp:txBody>
      <dsp:txXfrm>
        <a:off x="2851523" y="1023939"/>
        <a:ext cx="1093053" cy="10930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26889-DEC0-4C9D-B768-C7B7D55F4AE0}">
      <dsp:nvSpPr>
        <dsp:cNvPr id="0" name=""/>
        <dsp:cNvSpPr/>
      </dsp:nvSpPr>
      <dsp:spPr>
        <a:xfrm>
          <a:off x="4044364" y="2309073"/>
          <a:ext cx="3628543" cy="3628543"/>
        </a:xfrm>
        <a:prstGeom prst="gear9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200" kern="1200" dirty="0" smtClean="0">
              <a:latin typeface="Calibri" pitchFamily="34" charset="0"/>
              <a:cs typeface="Calibri" pitchFamily="34" charset="0"/>
            </a:rPr>
            <a:t>Redacción</a:t>
          </a:r>
          <a:endParaRPr lang="es-ES" sz="3200" kern="1200" dirty="0">
            <a:latin typeface="Calibri" pitchFamily="34" charset="0"/>
            <a:cs typeface="Calibri" pitchFamily="34" charset="0"/>
          </a:endParaRPr>
        </a:p>
      </dsp:txBody>
      <dsp:txXfrm>
        <a:off x="4773863" y="3159042"/>
        <a:ext cx="2169545" cy="1865146"/>
      </dsp:txXfrm>
    </dsp:sp>
    <dsp:sp modelId="{E35B88C7-6EB1-41A9-A9BB-E1473106A373}">
      <dsp:nvSpPr>
        <dsp:cNvPr id="0" name=""/>
        <dsp:cNvSpPr/>
      </dsp:nvSpPr>
      <dsp:spPr>
        <a:xfrm>
          <a:off x="1933211" y="1451417"/>
          <a:ext cx="2638940" cy="2638940"/>
        </a:xfrm>
        <a:prstGeom prst="gear6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Calibri" pitchFamily="34" charset="0"/>
              <a:cs typeface="Calibri" pitchFamily="34" charset="0"/>
            </a:rPr>
            <a:t>Revisión = ASC</a:t>
          </a:r>
          <a:endParaRPr lang="es-ES" sz="2400" kern="1200" dirty="0">
            <a:latin typeface="Calibri" pitchFamily="34" charset="0"/>
            <a:cs typeface="Calibri" pitchFamily="34" charset="0"/>
          </a:endParaRPr>
        </a:p>
      </dsp:txBody>
      <dsp:txXfrm>
        <a:off x="2597572" y="2119793"/>
        <a:ext cx="1310218" cy="1302188"/>
      </dsp:txXfrm>
    </dsp:sp>
    <dsp:sp modelId="{6B754E5E-2B19-4976-B12A-40DBD07EEF77}">
      <dsp:nvSpPr>
        <dsp:cNvPr id="0" name=""/>
        <dsp:cNvSpPr/>
      </dsp:nvSpPr>
      <dsp:spPr>
        <a:xfrm>
          <a:off x="4293687" y="1647793"/>
          <a:ext cx="4463108" cy="4463108"/>
        </a:xfrm>
        <a:prstGeom prst="circularArrow">
          <a:avLst>
            <a:gd name="adj1" fmla="val 4878"/>
            <a:gd name="adj2" fmla="val 312630"/>
            <a:gd name="adj3" fmla="val 3287630"/>
            <a:gd name="adj4" fmla="val 15034723"/>
            <a:gd name="adj5" fmla="val 5691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3AF3090-8253-4C6A-B956-1A05529EC1AC}">
      <dsp:nvSpPr>
        <dsp:cNvPr id="0" name=""/>
        <dsp:cNvSpPr/>
      </dsp:nvSpPr>
      <dsp:spPr>
        <a:xfrm>
          <a:off x="1465860" y="857206"/>
          <a:ext cx="3374545" cy="337454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242" cy="44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6708" y="0"/>
            <a:ext cx="3040241" cy="4414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8162"/>
            <a:ext cx="3040242" cy="441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6708" y="8828162"/>
            <a:ext cx="3040241" cy="441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D345C1E3-ADF3-4818-921A-D9D9ABB239C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246864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6967" cy="46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434" y="0"/>
            <a:ext cx="3036966" cy="46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193" y="4416311"/>
            <a:ext cx="5144016" cy="4182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Haga clic para modificar el estilo de texto del patrón</a:t>
            </a:r>
          </a:p>
          <a:p>
            <a:pPr lvl="1"/>
            <a:r>
              <a:rPr lang="es-ES_tradnl" noProof="0" smtClean="0"/>
              <a:t>Segundo nivel</a:t>
            </a:r>
          </a:p>
          <a:p>
            <a:pPr lvl="2"/>
            <a:r>
              <a:rPr lang="es-ES_tradnl" noProof="0" smtClean="0"/>
              <a:t>Tercer nivel</a:t>
            </a:r>
          </a:p>
          <a:p>
            <a:pPr lvl="3"/>
            <a:r>
              <a:rPr lang="es-ES_tradnl" noProof="0" smtClean="0"/>
              <a:t>Cuarto nivel</a:t>
            </a:r>
          </a:p>
          <a:p>
            <a:pPr lvl="4"/>
            <a:r>
              <a:rPr lang="es-ES_tradnl" noProof="0" smtClean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621"/>
            <a:ext cx="3036967" cy="46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434" y="8832621"/>
            <a:ext cx="3036966" cy="463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85CF5FA-5A02-461F-8F40-A7FD4BCDA62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14839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C928C-7916-45AE-9134-C24C16D296A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44E6D-3216-4BC4-900D-462671DAD1C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4EA9D-7D0F-48F4-A880-0C1EAB5A5EE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23BA5-83C5-475A-ACB5-34910D6529F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7" name="0 Imagen" descr="Fundacion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65451" y="-27384"/>
            <a:ext cx="3078549" cy="108000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FCE77-15D5-417D-B85F-C6723AA52E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829BE-4842-43DD-A71D-B5B2D1E8A7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836F3B-BB5B-40AC-8F50-526D485A2EA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AR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275EE-04E6-4BBB-952B-E7F153C2D1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B14D0A-CAE4-42AC-B4E5-F3EA7A06C49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D82BB-D772-4008-B934-8094620ECD2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Administración del Sector Público. FCE-UNC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87AEE-4127-43E6-8467-45C983864C2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 smtClean="0"/>
              <a:t>Haga clic para modificar el estilo de título del patrón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_tradnl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s-ES_tradnl" smtClean="0"/>
              <a:t>Administración del Sector Público. FCE-UNC</a:t>
            </a:r>
            <a:endParaRPr lang="es-ES_tradnl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93D6482-907D-40CA-829A-B639014F0C6C}" type="slidenum">
              <a:rPr lang="es-ES_tradnl" smtClean="0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755576" y="1916832"/>
            <a:ext cx="7772400" cy="3808419"/>
          </a:xfrm>
        </p:spPr>
        <p:txBody>
          <a:bodyPr/>
          <a:lstStyle/>
          <a:p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800" b="1" dirty="0" smtClean="0">
                <a:latin typeface="Calibri" pitchFamily="34" charset="0"/>
                <a:cs typeface="Calibri" pitchFamily="34" charset="0"/>
              </a:rPr>
              <a:t>MODELO DE  GESTIÓN PARA LA ADMINISTRACIÓN PÚBLICA DE MENDOZA</a:t>
            </a: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endParaRPr lang="es-ES" sz="40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2 Imagen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14382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600" b="1" dirty="0" smtClean="0"/>
              <a:t>Avances hacia la implementación</a:t>
            </a:r>
            <a:endParaRPr lang="es-AR" sz="3600" b="1" dirty="0"/>
          </a:p>
        </p:txBody>
      </p:sp>
      <p:sp>
        <p:nvSpPr>
          <p:cNvPr id="7" name="Forma libre 6"/>
          <p:cNvSpPr/>
          <p:nvPr/>
        </p:nvSpPr>
        <p:spPr>
          <a:xfrm>
            <a:off x="827584" y="1700808"/>
            <a:ext cx="3255590" cy="896155"/>
          </a:xfrm>
          <a:custGeom>
            <a:avLst/>
            <a:gdLst>
              <a:gd name="connsiteX0" fmla="*/ 0 w 1368658"/>
              <a:gd name="connsiteY0" fmla="*/ 159701 h 958016"/>
              <a:gd name="connsiteX1" fmla="*/ 159701 w 1368658"/>
              <a:gd name="connsiteY1" fmla="*/ 0 h 958016"/>
              <a:gd name="connsiteX2" fmla="*/ 1208957 w 1368658"/>
              <a:gd name="connsiteY2" fmla="*/ 0 h 958016"/>
              <a:gd name="connsiteX3" fmla="*/ 1368658 w 1368658"/>
              <a:gd name="connsiteY3" fmla="*/ 159701 h 958016"/>
              <a:gd name="connsiteX4" fmla="*/ 1368658 w 1368658"/>
              <a:gd name="connsiteY4" fmla="*/ 798315 h 958016"/>
              <a:gd name="connsiteX5" fmla="*/ 1208957 w 1368658"/>
              <a:gd name="connsiteY5" fmla="*/ 958016 h 958016"/>
              <a:gd name="connsiteX6" fmla="*/ 159701 w 1368658"/>
              <a:gd name="connsiteY6" fmla="*/ 958016 h 958016"/>
              <a:gd name="connsiteX7" fmla="*/ 0 w 1368658"/>
              <a:gd name="connsiteY7" fmla="*/ 798315 h 958016"/>
              <a:gd name="connsiteX8" fmla="*/ 0 w 1368658"/>
              <a:gd name="connsiteY8" fmla="*/ 159701 h 958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8658" h="958016">
                <a:moveTo>
                  <a:pt x="0" y="159701"/>
                </a:moveTo>
                <a:cubicBezTo>
                  <a:pt x="0" y="71501"/>
                  <a:pt x="71501" y="0"/>
                  <a:pt x="159701" y="0"/>
                </a:cubicBezTo>
                <a:lnTo>
                  <a:pt x="1208957" y="0"/>
                </a:lnTo>
                <a:cubicBezTo>
                  <a:pt x="1297157" y="0"/>
                  <a:pt x="1368658" y="71501"/>
                  <a:pt x="1368658" y="159701"/>
                </a:cubicBezTo>
                <a:lnTo>
                  <a:pt x="1368658" y="798315"/>
                </a:lnTo>
                <a:cubicBezTo>
                  <a:pt x="1368658" y="886515"/>
                  <a:pt x="1297157" y="958016"/>
                  <a:pt x="1208957" y="958016"/>
                </a:cubicBezTo>
                <a:lnTo>
                  <a:pt x="159701" y="958016"/>
                </a:lnTo>
                <a:cubicBezTo>
                  <a:pt x="71501" y="958016"/>
                  <a:pt x="0" y="886515"/>
                  <a:pt x="0" y="798315"/>
                </a:cubicBezTo>
                <a:lnTo>
                  <a:pt x="0" y="159701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115" tIns="100115" rIns="100115" bIns="1001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400" kern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Redacción y </a:t>
            </a:r>
            <a:r>
              <a:rPr lang="es-AR" sz="2400" kern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revisión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final</a:t>
            </a:r>
            <a:endParaRPr lang="es-AR" sz="2400" kern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Forma libre 9"/>
          <p:cNvSpPr/>
          <p:nvPr/>
        </p:nvSpPr>
        <p:spPr>
          <a:xfrm>
            <a:off x="1907704" y="2707486"/>
            <a:ext cx="3255590" cy="896155"/>
          </a:xfrm>
          <a:custGeom>
            <a:avLst/>
            <a:gdLst>
              <a:gd name="connsiteX0" fmla="*/ 0 w 1368658"/>
              <a:gd name="connsiteY0" fmla="*/ 159701 h 958016"/>
              <a:gd name="connsiteX1" fmla="*/ 159701 w 1368658"/>
              <a:gd name="connsiteY1" fmla="*/ 0 h 958016"/>
              <a:gd name="connsiteX2" fmla="*/ 1208957 w 1368658"/>
              <a:gd name="connsiteY2" fmla="*/ 0 h 958016"/>
              <a:gd name="connsiteX3" fmla="*/ 1368658 w 1368658"/>
              <a:gd name="connsiteY3" fmla="*/ 159701 h 958016"/>
              <a:gd name="connsiteX4" fmla="*/ 1368658 w 1368658"/>
              <a:gd name="connsiteY4" fmla="*/ 798315 h 958016"/>
              <a:gd name="connsiteX5" fmla="*/ 1208957 w 1368658"/>
              <a:gd name="connsiteY5" fmla="*/ 958016 h 958016"/>
              <a:gd name="connsiteX6" fmla="*/ 159701 w 1368658"/>
              <a:gd name="connsiteY6" fmla="*/ 958016 h 958016"/>
              <a:gd name="connsiteX7" fmla="*/ 0 w 1368658"/>
              <a:gd name="connsiteY7" fmla="*/ 798315 h 958016"/>
              <a:gd name="connsiteX8" fmla="*/ 0 w 1368658"/>
              <a:gd name="connsiteY8" fmla="*/ 159701 h 958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8658" h="958016">
                <a:moveTo>
                  <a:pt x="0" y="159701"/>
                </a:moveTo>
                <a:cubicBezTo>
                  <a:pt x="0" y="71501"/>
                  <a:pt x="71501" y="0"/>
                  <a:pt x="159701" y="0"/>
                </a:cubicBezTo>
                <a:lnTo>
                  <a:pt x="1208957" y="0"/>
                </a:lnTo>
                <a:cubicBezTo>
                  <a:pt x="1297157" y="0"/>
                  <a:pt x="1368658" y="71501"/>
                  <a:pt x="1368658" y="159701"/>
                </a:cubicBezTo>
                <a:lnTo>
                  <a:pt x="1368658" y="798315"/>
                </a:lnTo>
                <a:cubicBezTo>
                  <a:pt x="1368658" y="886515"/>
                  <a:pt x="1297157" y="958016"/>
                  <a:pt x="1208957" y="958016"/>
                </a:cubicBezTo>
                <a:lnTo>
                  <a:pt x="159701" y="958016"/>
                </a:lnTo>
                <a:cubicBezTo>
                  <a:pt x="71501" y="958016"/>
                  <a:pt x="0" y="886515"/>
                  <a:pt x="0" y="798315"/>
                </a:cubicBezTo>
                <a:lnTo>
                  <a:pt x="0" y="159701"/>
                </a:lnTo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115" tIns="100115" rIns="100115" bIns="1001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400" kern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Aprobación por parte de FMGP</a:t>
            </a:r>
            <a:endParaRPr lang="es-AR" sz="2400" kern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Flecha doblada hacia arriba 18"/>
          <p:cNvSpPr/>
          <p:nvPr/>
        </p:nvSpPr>
        <p:spPr>
          <a:xfrm rot="5400000">
            <a:off x="1133628" y="2581183"/>
            <a:ext cx="760527" cy="792088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3" name="Forma libre 22"/>
          <p:cNvSpPr/>
          <p:nvPr/>
        </p:nvSpPr>
        <p:spPr>
          <a:xfrm>
            <a:off x="3067697" y="3983462"/>
            <a:ext cx="3255590" cy="896155"/>
          </a:xfrm>
          <a:custGeom>
            <a:avLst/>
            <a:gdLst>
              <a:gd name="connsiteX0" fmla="*/ 0 w 1368658"/>
              <a:gd name="connsiteY0" fmla="*/ 159701 h 958016"/>
              <a:gd name="connsiteX1" fmla="*/ 159701 w 1368658"/>
              <a:gd name="connsiteY1" fmla="*/ 0 h 958016"/>
              <a:gd name="connsiteX2" fmla="*/ 1208957 w 1368658"/>
              <a:gd name="connsiteY2" fmla="*/ 0 h 958016"/>
              <a:gd name="connsiteX3" fmla="*/ 1368658 w 1368658"/>
              <a:gd name="connsiteY3" fmla="*/ 159701 h 958016"/>
              <a:gd name="connsiteX4" fmla="*/ 1368658 w 1368658"/>
              <a:gd name="connsiteY4" fmla="*/ 798315 h 958016"/>
              <a:gd name="connsiteX5" fmla="*/ 1208957 w 1368658"/>
              <a:gd name="connsiteY5" fmla="*/ 958016 h 958016"/>
              <a:gd name="connsiteX6" fmla="*/ 159701 w 1368658"/>
              <a:gd name="connsiteY6" fmla="*/ 958016 h 958016"/>
              <a:gd name="connsiteX7" fmla="*/ 0 w 1368658"/>
              <a:gd name="connsiteY7" fmla="*/ 798315 h 958016"/>
              <a:gd name="connsiteX8" fmla="*/ 0 w 1368658"/>
              <a:gd name="connsiteY8" fmla="*/ 159701 h 958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8658" h="958016">
                <a:moveTo>
                  <a:pt x="0" y="159701"/>
                </a:moveTo>
                <a:cubicBezTo>
                  <a:pt x="0" y="71501"/>
                  <a:pt x="71501" y="0"/>
                  <a:pt x="159701" y="0"/>
                </a:cubicBezTo>
                <a:lnTo>
                  <a:pt x="1208957" y="0"/>
                </a:lnTo>
                <a:cubicBezTo>
                  <a:pt x="1297157" y="0"/>
                  <a:pt x="1368658" y="71501"/>
                  <a:pt x="1368658" y="159701"/>
                </a:cubicBezTo>
                <a:lnTo>
                  <a:pt x="1368658" y="798315"/>
                </a:lnTo>
                <a:cubicBezTo>
                  <a:pt x="1368658" y="886515"/>
                  <a:pt x="1297157" y="958016"/>
                  <a:pt x="1208957" y="958016"/>
                </a:cubicBezTo>
                <a:lnTo>
                  <a:pt x="159701" y="958016"/>
                </a:lnTo>
                <a:cubicBezTo>
                  <a:pt x="71501" y="958016"/>
                  <a:pt x="0" y="886515"/>
                  <a:pt x="0" y="798315"/>
                </a:cubicBezTo>
                <a:lnTo>
                  <a:pt x="0" y="159701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115" tIns="100115" rIns="100115" bIns="1001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AR" sz="2400" kern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" name="Flecha doblada hacia arriba 23"/>
          <p:cNvSpPr/>
          <p:nvPr/>
        </p:nvSpPr>
        <p:spPr>
          <a:xfrm rot="5400000">
            <a:off x="2291389" y="3655232"/>
            <a:ext cx="760527" cy="792088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lecha doblada hacia arriba 25"/>
          <p:cNvSpPr/>
          <p:nvPr/>
        </p:nvSpPr>
        <p:spPr>
          <a:xfrm rot="5400000">
            <a:off x="4299749" y="5061593"/>
            <a:ext cx="760527" cy="792088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gradFill flip="none" rotWithShape="1">
            <a:gsLst>
              <a:gs pos="0">
                <a:schemeClr val="bg2">
                  <a:lumMod val="40000"/>
                  <a:lumOff val="60000"/>
                  <a:shade val="30000"/>
                  <a:satMod val="11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Forma libre 27"/>
          <p:cNvSpPr/>
          <p:nvPr/>
        </p:nvSpPr>
        <p:spPr>
          <a:xfrm>
            <a:off x="5076056" y="5077373"/>
            <a:ext cx="3024336" cy="1015923"/>
          </a:xfrm>
          <a:custGeom>
            <a:avLst/>
            <a:gdLst>
              <a:gd name="connsiteX0" fmla="*/ 0 w 1368658"/>
              <a:gd name="connsiteY0" fmla="*/ 159701 h 958016"/>
              <a:gd name="connsiteX1" fmla="*/ 159701 w 1368658"/>
              <a:gd name="connsiteY1" fmla="*/ 0 h 958016"/>
              <a:gd name="connsiteX2" fmla="*/ 1208957 w 1368658"/>
              <a:gd name="connsiteY2" fmla="*/ 0 h 958016"/>
              <a:gd name="connsiteX3" fmla="*/ 1368658 w 1368658"/>
              <a:gd name="connsiteY3" fmla="*/ 159701 h 958016"/>
              <a:gd name="connsiteX4" fmla="*/ 1368658 w 1368658"/>
              <a:gd name="connsiteY4" fmla="*/ 798315 h 958016"/>
              <a:gd name="connsiteX5" fmla="*/ 1208957 w 1368658"/>
              <a:gd name="connsiteY5" fmla="*/ 958016 h 958016"/>
              <a:gd name="connsiteX6" fmla="*/ 159701 w 1368658"/>
              <a:gd name="connsiteY6" fmla="*/ 958016 h 958016"/>
              <a:gd name="connsiteX7" fmla="*/ 0 w 1368658"/>
              <a:gd name="connsiteY7" fmla="*/ 798315 h 958016"/>
              <a:gd name="connsiteX8" fmla="*/ 0 w 1368658"/>
              <a:gd name="connsiteY8" fmla="*/ 159701 h 958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8658" h="958016">
                <a:moveTo>
                  <a:pt x="0" y="159701"/>
                </a:moveTo>
                <a:cubicBezTo>
                  <a:pt x="0" y="71501"/>
                  <a:pt x="71501" y="0"/>
                  <a:pt x="159701" y="0"/>
                </a:cubicBezTo>
                <a:lnTo>
                  <a:pt x="1208957" y="0"/>
                </a:lnTo>
                <a:cubicBezTo>
                  <a:pt x="1297157" y="0"/>
                  <a:pt x="1368658" y="71501"/>
                  <a:pt x="1368658" y="159701"/>
                </a:cubicBezTo>
                <a:lnTo>
                  <a:pt x="1368658" y="798315"/>
                </a:lnTo>
                <a:cubicBezTo>
                  <a:pt x="1368658" y="886515"/>
                  <a:pt x="1297157" y="958016"/>
                  <a:pt x="1208957" y="958016"/>
                </a:cubicBezTo>
                <a:lnTo>
                  <a:pt x="159701" y="958016"/>
                </a:lnTo>
                <a:cubicBezTo>
                  <a:pt x="71501" y="958016"/>
                  <a:pt x="0" y="886515"/>
                  <a:pt x="0" y="798315"/>
                </a:cubicBezTo>
                <a:lnTo>
                  <a:pt x="0" y="159701"/>
                </a:lnTo>
                <a:close/>
              </a:path>
            </a:pathLst>
          </a:custGeom>
          <a:noFill/>
          <a:ln>
            <a:solidFill>
              <a:srgbClr val="00B0F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115" tIns="100115" rIns="100115" bIns="100115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AR" sz="2400" kern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172383" y="3983462"/>
            <a:ext cx="30462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2000" dirty="0" smtClean="0"/>
              <a:t>Validación de la etapa de</a:t>
            </a:r>
          </a:p>
          <a:p>
            <a:r>
              <a:rPr lang="es-AR" sz="2000" dirty="0" smtClean="0"/>
              <a:t>diagnóstico</a:t>
            </a:r>
            <a:endParaRPr lang="es-AR" sz="2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5364088" y="5077373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En organismos como:</a:t>
            </a:r>
          </a:p>
          <a:p>
            <a:r>
              <a:rPr lang="es-AR" dirty="0" smtClean="0"/>
              <a:t>FCE –</a:t>
            </a:r>
            <a:r>
              <a:rPr lang="es-AR" dirty="0" err="1" smtClean="0"/>
              <a:t>UNCu</a:t>
            </a:r>
            <a:endParaRPr lang="es-AR" dirty="0" smtClean="0"/>
          </a:p>
          <a:p>
            <a:r>
              <a:rPr lang="es-AR" dirty="0" err="1" smtClean="0"/>
              <a:t>M°</a:t>
            </a:r>
            <a:r>
              <a:rPr lang="es-AR" dirty="0" smtClean="0"/>
              <a:t> de Seguridad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2047691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3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3600" b="1" dirty="0" smtClean="0"/>
              <a:t>Fases en la implementación</a:t>
            </a:r>
            <a:endParaRPr lang="es-AR" sz="3600" b="1" dirty="0"/>
          </a:p>
        </p:txBody>
      </p:sp>
      <p:sp>
        <p:nvSpPr>
          <p:cNvPr id="15" name="Forma libre 14"/>
          <p:cNvSpPr/>
          <p:nvPr/>
        </p:nvSpPr>
        <p:spPr>
          <a:xfrm>
            <a:off x="6794551" y="1582515"/>
            <a:ext cx="2112714" cy="622349"/>
          </a:xfrm>
          <a:custGeom>
            <a:avLst/>
            <a:gdLst>
              <a:gd name="connsiteX0" fmla="*/ 0 w 1445999"/>
              <a:gd name="connsiteY0" fmla="*/ 62235 h 622349"/>
              <a:gd name="connsiteX1" fmla="*/ 62235 w 1445999"/>
              <a:gd name="connsiteY1" fmla="*/ 0 h 622349"/>
              <a:gd name="connsiteX2" fmla="*/ 1383764 w 1445999"/>
              <a:gd name="connsiteY2" fmla="*/ 0 h 622349"/>
              <a:gd name="connsiteX3" fmla="*/ 1445999 w 1445999"/>
              <a:gd name="connsiteY3" fmla="*/ 62235 h 622349"/>
              <a:gd name="connsiteX4" fmla="*/ 1445999 w 1445999"/>
              <a:gd name="connsiteY4" fmla="*/ 560114 h 622349"/>
              <a:gd name="connsiteX5" fmla="*/ 1383764 w 1445999"/>
              <a:gd name="connsiteY5" fmla="*/ 622349 h 622349"/>
              <a:gd name="connsiteX6" fmla="*/ 62235 w 1445999"/>
              <a:gd name="connsiteY6" fmla="*/ 622349 h 622349"/>
              <a:gd name="connsiteX7" fmla="*/ 0 w 1445999"/>
              <a:gd name="connsiteY7" fmla="*/ 560114 h 622349"/>
              <a:gd name="connsiteX8" fmla="*/ 0 w 1445999"/>
              <a:gd name="connsiteY8" fmla="*/ 62235 h 62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999" h="622349">
                <a:moveTo>
                  <a:pt x="0" y="62235"/>
                </a:moveTo>
                <a:cubicBezTo>
                  <a:pt x="0" y="27864"/>
                  <a:pt x="27864" y="0"/>
                  <a:pt x="62235" y="0"/>
                </a:cubicBezTo>
                <a:lnTo>
                  <a:pt x="1383764" y="0"/>
                </a:lnTo>
                <a:cubicBezTo>
                  <a:pt x="1418135" y="0"/>
                  <a:pt x="1445999" y="27864"/>
                  <a:pt x="1445999" y="62235"/>
                </a:cubicBezTo>
                <a:lnTo>
                  <a:pt x="1445999" y="560114"/>
                </a:lnTo>
                <a:cubicBezTo>
                  <a:pt x="1445999" y="594485"/>
                  <a:pt x="1418135" y="622349"/>
                  <a:pt x="1383764" y="622349"/>
                </a:cubicBezTo>
                <a:lnTo>
                  <a:pt x="62235" y="622349"/>
                </a:lnTo>
                <a:cubicBezTo>
                  <a:pt x="27864" y="622349"/>
                  <a:pt x="0" y="594485"/>
                  <a:pt x="0" y="560114"/>
                </a:cubicBezTo>
                <a:lnTo>
                  <a:pt x="0" y="62235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249360" numCol="1" spcCol="1270" anchor="t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Reconocimiento del organismo</a:t>
            </a:r>
            <a:endParaRPr lang="es-AR" sz="16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orma libre 13"/>
          <p:cNvSpPr/>
          <p:nvPr/>
        </p:nvSpPr>
        <p:spPr>
          <a:xfrm>
            <a:off x="6300192" y="1632548"/>
            <a:ext cx="464721" cy="360012"/>
          </a:xfrm>
          <a:custGeom>
            <a:avLst/>
            <a:gdLst>
              <a:gd name="connsiteX0" fmla="*/ 0 w 464721"/>
              <a:gd name="connsiteY0" fmla="*/ 72002 h 360012"/>
              <a:gd name="connsiteX1" fmla="*/ 284715 w 464721"/>
              <a:gd name="connsiteY1" fmla="*/ 72002 h 360012"/>
              <a:gd name="connsiteX2" fmla="*/ 284715 w 464721"/>
              <a:gd name="connsiteY2" fmla="*/ 0 h 360012"/>
              <a:gd name="connsiteX3" fmla="*/ 464721 w 464721"/>
              <a:gd name="connsiteY3" fmla="*/ 180006 h 360012"/>
              <a:gd name="connsiteX4" fmla="*/ 284715 w 464721"/>
              <a:gd name="connsiteY4" fmla="*/ 360012 h 360012"/>
              <a:gd name="connsiteX5" fmla="*/ 284715 w 464721"/>
              <a:gd name="connsiteY5" fmla="*/ 288010 h 360012"/>
              <a:gd name="connsiteX6" fmla="*/ 0 w 464721"/>
              <a:gd name="connsiteY6" fmla="*/ 288010 h 360012"/>
              <a:gd name="connsiteX7" fmla="*/ 0 w 464721"/>
              <a:gd name="connsiteY7" fmla="*/ 72002 h 36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4721" h="360012">
                <a:moveTo>
                  <a:pt x="0" y="72002"/>
                </a:moveTo>
                <a:lnTo>
                  <a:pt x="284715" y="72002"/>
                </a:lnTo>
                <a:lnTo>
                  <a:pt x="284715" y="0"/>
                </a:lnTo>
                <a:lnTo>
                  <a:pt x="464721" y="180006"/>
                </a:lnTo>
                <a:lnTo>
                  <a:pt x="284715" y="360012"/>
                </a:lnTo>
                <a:lnTo>
                  <a:pt x="284715" y="288010"/>
                </a:lnTo>
                <a:lnTo>
                  <a:pt x="0" y="288010"/>
                </a:lnTo>
                <a:lnTo>
                  <a:pt x="0" y="72002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2002" rIns="108004" bIns="72002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AR" sz="900" kern="1200"/>
          </a:p>
        </p:txBody>
      </p:sp>
      <p:sp>
        <p:nvSpPr>
          <p:cNvPr id="12" name="Forma libre 11"/>
          <p:cNvSpPr/>
          <p:nvPr/>
        </p:nvSpPr>
        <p:spPr>
          <a:xfrm>
            <a:off x="3853011" y="1615952"/>
            <a:ext cx="2447182" cy="588912"/>
          </a:xfrm>
          <a:custGeom>
            <a:avLst/>
            <a:gdLst>
              <a:gd name="connsiteX0" fmla="*/ 0 w 1445999"/>
              <a:gd name="connsiteY0" fmla="*/ 62235 h 622349"/>
              <a:gd name="connsiteX1" fmla="*/ 62235 w 1445999"/>
              <a:gd name="connsiteY1" fmla="*/ 0 h 622349"/>
              <a:gd name="connsiteX2" fmla="*/ 1383764 w 1445999"/>
              <a:gd name="connsiteY2" fmla="*/ 0 h 622349"/>
              <a:gd name="connsiteX3" fmla="*/ 1445999 w 1445999"/>
              <a:gd name="connsiteY3" fmla="*/ 62235 h 622349"/>
              <a:gd name="connsiteX4" fmla="*/ 1445999 w 1445999"/>
              <a:gd name="connsiteY4" fmla="*/ 560114 h 622349"/>
              <a:gd name="connsiteX5" fmla="*/ 1383764 w 1445999"/>
              <a:gd name="connsiteY5" fmla="*/ 622349 h 622349"/>
              <a:gd name="connsiteX6" fmla="*/ 62235 w 1445999"/>
              <a:gd name="connsiteY6" fmla="*/ 622349 h 622349"/>
              <a:gd name="connsiteX7" fmla="*/ 0 w 1445999"/>
              <a:gd name="connsiteY7" fmla="*/ 560114 h 622349"/>
              <a:gd name="connsiteX8" fmla="*/ 0 w 1445999"/>
              <a:gd name="connsiteY8" fmla="*/ 62235 h 62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999" h="622349">
                <a:moveTo>
                  <a:pt x="0" y="62235"/>
                </a:moveTo>
                <a:cubicBezTo>
                  <a:pt x="0" y="27864"/>
                  <a:pt x="27864" y="0"/>
                  <a:pt x="62235" y="0"/>
                </a:cubicBezTo>
                <a:lnTo>
                  <a:pt x="1383764" y="0"/>
                </a:lnTo>
                <a:cubicBezTo>
                  <a:pt x="1418135" y="0"/>
                  <a:pt x="1445999" y="27864"/>
                  <a:pt x="1445999" y="62235"/>
                </a:cubicBezTo>
                <a:lnTo>
                  <a:pt x="1445999" y="560114"/>
                </a:lnTo>
                <a:cubicBezTo>
                  <a:pt x="1445999" y="594485"/>
                  <a:pt x="1418135" y="622349"/>
                  <a:pt x="1383764" y="622349"/>
                </a:cubicBezTo>
                <a:lnTo>
                  <a:pt x="62235" y="622349"/>
                </a:lnTo>
                <a:cubicBezTo>
                  <a:pt x="27864" y="622349"/>
                  <a:pt x="0" y="594485"/>
                  <a:pt x="0" y="560114"/>
                </a:cubicBezTo>
                <a:lnTo>
                  <a:pt x="0" y="62235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249360" numCol="1" spcCol="1270" anchor="t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Firma del convenio</a:t>
            </a:r>
            <a:endParaRPr lang="es-AR" sz="16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orma libre 10"/>
          <p:cNvSpPr/>
          <p:nvPr/>
        </p:nvSpPr>
        <p:spPr>
          <a:xfrm>
            <a:off x="3388288" y="1615952"/>
            <a:ext cx="464721" cy="360012"/>
          </a:xfrm>
          <a:custGeom>
            <a:avLst/>
            <a:gdLst>
              <a:gd name="connsiteX0" fmla="*/ 0 w 464721"/>
              <a:gd name="connsiteY0" fmla="*/ 72002 h 360012"/>
              <a:gd name="connsiteX1" fmla="*/ 284715 w 464721"/>
              <a:gd name="connsiteY1" fmla="*/ 72002 h 360012"/>
              <a:gd name="connsiteX2" fmla="*/ 284715 w 464721"/>
              <a:gd name="connsiteY2" fmla="*/ 0 h 360012"/>
              <a:gd name="connsiteX3" fmla="*/ 464721 w 464721"/>
              <a:gd name="connsiteY3" fmla="*/ 180006 h 360012"/>
              <a:gd name="connsiteX4" fmla="*/ 284715 w 464721"/>
              <a:gd name="connsiteY4" fmla="*/ 360012 h 360012"/>
              <a:gd name="connsiteX5" fmla="*/ 284715 w 464721"/>
              <a:gd name="connsiteY5" fmla="*/ 288010 h 360012"/>
              <a:gd name="connsiteX6" fmla="*/ 0 w 464721"/>
              <a:gd name="connsiteY6" fmla="*/ 288010 h 360012"/>
              <a:gd name="connsiteX7" fmla="*/ 0 w 464721"/>
              <a:gd name="connsiteY7" fmla="*/ 72002 h 36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64721" h="360012">
                <a:moveTo>
                  <a:pt x="0" y="72002"/>
                </a:moveTo>
                <a:lnTo>
                  <a:pt x="284715" y="72002"/>
                </a:lnTo>
                <a:lnTo>
                  <a:pt x="284715" y="0"/>
                </a:lnTo>
                <a:lnTo>
                  <a:pt x="464721" y="180006"/>
                </a:lnTo>
                <a:lnTo>
                  <a:pt x="284715" y="360012"/>
                </a:lnTo>
                <a:lnTo>
                  <a:pt x="284715" y="288010"/>
                </a:lnTo>
                <a:lnTo>
                  <a:pt x="0" y="288010"/>
                </a:lnTo>
                <a:lnTo>
                  <a:pt x="0" y="72002"/>
                </a:lnTo>
                <a:close/>
              </a:path>
            </a:pathLst>
          </a:custGeom>
          <a:solidFill>
            <a:schemeClr val="bg2">
              <a:lumMod val="40000"/>
              <a:lumOff val="60000"/>
            </a:schemeClr>
          </a:solidFill>
          <a:ln>
            <a:solidFill>
              <a:schemeClr val="bg2">
                <a:lumMod val="40000"/>
                <a:lumOff val="60000"/>
              </a:schemeClr>
            </a:solidFill>
          </a:ln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2002" rIns="108004" bIns="72002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AR" sz="900" kern="1200"/>
          </a:p>
        </p:txBody>
      </p:sp>
      <p:sp>
        <p:nvSpPr>
          <p:cNvPr id="9" name="Forma libre 8"/>
          <p:cNvSpPr/>
          <p:nvPr/>
        </p:nvSpPr>
        <p:spPr>
          <a:xfrm>
            <a:off x="395536" y="1615952"/>
            <a:ext cx="2880320" cy="588912"/>
          </a:xfrm>
          <a:custGeom>
            <a:avLst/>
            <a:gdLst>
              <a:gd name="connsiteX0" fmla="*/ 0 w 1445999"/>
              <a:gd name="connsiteY0" fmla="*/ 62235 h 622349"/>
              <a:gd name="connsiteX1" fmla="*/ 62235 w 1445999"/>
              <a:gd name="connsiteY1" fmla="*/ 0 h 622349"/>
              <a:gd name="connsiteX2" fmla="*/ 1383764 w 1445999"/>
              <a:gd name="connsiteY2" fmla="*/ 0 h 622349"/>
              <a:gd name="connsiteX3" fmla="*/ 1445999 w 1445999"/>
              <a:gd name="connsiteY3" fmla="*/ 62235 h 622349"/>
              <a:gd name="connsiteX4" fmla="*/ 1445999 w 1445999"/>
              <a:gd name="connsiteY4" fmla="*/ 560114 h 622349"/>
              <a:gd name="connsiteX5" fmla="*/ 1383764 w 1445999"/>
              <a:gd name="connsiteY5" fmla="*/ 622349 h 622349"/>
              <a:gd name="connsiteX6" fmla="*/ 62235 w 1445999"/>
              <a:gd name="connsiteY6" fmla="*/ 622349 h 622349"/>
              <a:gd name="connsiteX7" fmla="*/ 0 w 1445999"/>
              <a:gd name="connsiteY7" fmla="*/ 560114 h 622349"/>
              <a:gd name="connsiteX8" fmla="*/ 0 w 1445999"/>
              <a:gd name="connsiteY8" fmla="*/ 62235 h 6223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999" h="622349">
                <a:moveTo>
                  <a:pt x="0" y="62235"/>
                </a:moveTo>
                <a:cubicBezTo>
                  <a:pt x="0" y="27864"/>
                  <a:pt x="27864" y="0"/>
                  <a:pt x="62235" y="0"/>
                </a:cubicBezTo>
                <a:lnTo>
                  <a:pt x="1383764" y="0"/>
                </a:lnTo>
                <a:cubicBezTo>
                  <a:pt x="1418135" y="0"/>
                  <a:pt x="1445999" y="27864"/>
                  <a:pt x="1445999" y="62235"/>
                </a:cubicBezTo>
                <a:lnTo>
                  <a:pt x="1445999" y="560114"/>
                </a:lnTo>
                <a:cubicBezTo>
                  <a:pt x="1445999" y="594485"/>
                  <a:pt x="1418135" y="622349"/>
                  <a:pt x="1383764" y="622349"/>
                </a:cubicBezTo>
                <a:lnTo>
                  <a:pt x="62235" y="622349"/>
                </a:lnTo>
                <a:cubicBezTo>
                  <a:pt x="27864" y="622349"/>
                  <a:pt x="0" y="594485"/>
                  <a:pt x="0" y="560114"/>
                </a:cubicBezTo>
                <a:lnTo>
                  <a:pt x="0" y="62235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8232" tIns="78232" rIns="78232" bIns="249360" numCol="1" spcCol="1270" anchor="t" anchorCtr="0">
            <a:noAutofit/>
          </a:bodyPr>
          <a:lstStyle/>
          <a:p>
            <a:pPr lvl="0" algn="ctr" defTabSz="488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1600" b="1" kern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Incorporación al Programa</a:t>
            </a:r>
            <a:endParaRPr lang="es-AR" sz="1600" b="1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67544" y="2420888"/>
            <a:ext cx="2592288" cy="4248472"/>
          </a:xfrm>
          <a:prstGeom prst="roundRect">
            <a:avLst>
              <a:gd name="adj" fmla="val 1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Declaración de incorporación al Programa</a:t>
            </a: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s-AR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Organismo</a:t>
            </a:r>
          </a:p>
          <a:p>
            <a:endParaRPr lang="es-AR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FMGP</a:t>
            </a:r>
          </a:p>
          <a:p>
            <a:endParaRPr lang="es-AR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Sensibilización</a:t>
            </a:r>
          </a:p>
          <a:p>
            <a:endParaRPr lang="es-AR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Presentación del Modelo</a:t>
            </a:r>
            <a:endParaRPr lang="es-AR" sz="1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orma libre 12"/>
          <p:cNvSpPr/>
          <p:nvPr/>
        </p:nvSpPr>
        <p:spPr>
          <a:xfrm>
            <a:off x="3620648" y="2421308"/>
            <a:ext cx="2911904" cy="4248472"/>
          </a:xfrm>
          <a:custGeom>
            <a:avLst/>
            <a:gdLst>
              <a:gd name="connsiteX0" fmla="*/ 0 w 1445999"/>
              <a:gd name="connsiteY0" fmla="*/ 63360 h 633600"/>
              <a:gd name="connsiteX1" fmla="*/ 63360 w 1445999"/>
              <a:gd name="connsiteY1" fmla="*/ 0 h 633600"/>
              <a:gd name="connsiteX2" fmla="*/ 1382639 w 1445999"/>
              <a:gd name="connsiteY2" fmla="*/ 0 h 633600"/>
              <a:gd name="connsiteX3" fmla="*/ 1445999 w 1445999"/>
              <a:gd name="connsiteY3" fmla="*/ 63360 h 633600"/>
              <a:gd name="connsiteX4" fmla="*/ 1445999 w 1445999"/>
              <a:gd name="connsiteY4" fmla="*/ 570240 h 633600"/>
              <a:gd name="connsiteX5" fmla="*/ 1382639 w 1445999"/>
              <a:gd name="connsiteY5" fmla="*/ 633600 h 633600"/>
              <a:gd name="connsiteX6" fmla="*/ 63360 w 1445999"/>
              <a:gd name="connsiteY6" fmla="*/ 633600 h 633600"/>
              <a:gd name="connsiteX7" fmla="*/ 0 w 1445999"/>
              <a:gd name="connsiteY7" fmla="*/ 570240 h 633600"/>
              <a:gd name="connsiteX8" fmla="*/ 0 w 1445999"/>
              <a:gd name="connsiteY8" fmla="*/ 63360 h 6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999" h="633600">
                <a:moveTo>
                  <a:pt x="0" y="63360"/>
                </a:moveTo>
                <a:cubicBezTo>
                  <a:pt x="0" y="28367"/>
                  <a:pt x="28367" y="0"/>
                  <a:pt x="63360" y="0"/>
                </a:cubicBezTo>
                <a:lnTo>
                  <a:pt x="1382639" y="0"/>
                </a:lnTo>
                <a:cubicBezTo>
                  <a:pt x="1417632" y="0"/>
                  <a:pt x="1445999" y="28367"/>
                  <a:pt x="1445999" y="63360"/>
                </a:cubicBezTo>
                <a:lnTo>
                  <a:pt x="1445999" y="570240"/>
                </a:lnTo>
                <a:cubicBezTo>
                  <a:pt x="1445999" y="605233"/>
                  <a:pt x="1417632" y="633600"/>
                  <a:pt x="1382639" y="633600"/>
                </a:cubicBezTo>
                <a:lnTo>
                  <a:pt x="63360" y="633600"/>
                </a:lnTo>
                <a:cubicBezTo>
                  <a:pt x="28367" y="633600"/>
                  <a:pt x="0" y="605233"/>
                  <a:pt x="0" y="570240"/>
                </a:cubicBezTo>
                <a:lnTo>
                  <a:pt x="0" y="6336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790" tIns="96790" rIns="96790" bIns="96790" numCol="1" spcCol="1270" anchor="t" anchorCtr="0">
            <a:noAutofit/>
          </a:bodyPr>
          <a:lstStyle/>
          <a:p>
            <a:pPr marL="0" lvl="1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AR" sz="17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Rubricado por: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700" dirty="0">
                <a:latin typeface="Arial" panose="020B0604020202020204" pitchFamily="34" charset="0"/>
                <a:cs typeface="Arial" panose="020B0604020202020204" pitchFamily="34" charset="0"/>
              </a:rPr>
              <a:t>Organismo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AR" sz="1700" dirty="0">
                <a:latin typeface="Arial" panose="020B0604020202020204" pitchFamily="34" charset="0"/>
                <a:cs typeface="Arial" panose="020B0604020202020204" pitchFamily="34" charset="0"/>
              </a:rPr>
              <a:t>FMGP</a:t>
            </a:r>
          </a:p>
          <a:p>
            <a:pPr marL="0" lvl="1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Contiene</a:t>
            </a: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Aceptación del coordinador</a:t>
            </a: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Plan de acción</a:t>
            </a: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Cronograma de </a:t>
            </a:r>
            <a:r>
              <a:rPr lang="es-AR" sz="17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Cumplimiento implementación</a:t>
            </a: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Plan de capacitación</a:t>
            </a: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Autoevaluación</a:t>
            </a: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Priorización oportunidades de mejora</a:t>
            </a: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Redacción del Informe</a:t>
            </a:r>
            <a:endParaRPr lang="es-AR" sz="17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orma libre 15"/>
          <p:cNvSpPr/>
          <p:nvPr/>
        </p:nvSpPr>
        <p:spPr>
          <a:xfrm>
            <a:off x="6830555" y="2420888"/>
            <a:ext cx="2040706" cy="4248472"/>
          </a:xfrm>
          <a:custGeom>
            <a:avLst/>
            <a:gdLst>
              <a:gd name="connsiteX0" fmla="*/ 0 w 1445999"/>
              <a:gd name="connsiteY0" fmla="*/ 63360 h 633600"/>
              <a:gd name="connsiteX1" fmla="*/ 63360 w 1445999"/>
              <a:gd name="connsiteY1" fmla="*/ 0 h 633600"/>
              <a:gd name="connsiteX2" fmla="*/ 1382639 w 1445999"/>
              <a:gd name="connsiteY2" fmla="*/ 0 h 633600"/>
              <a:gd name="connsiteX3" fmla="*/ 1445999 w 1445999"/>
              <a:gd name="connsiteY3" fmla="*/ 63360 h 633600"/>
              <a:gd name="connsiteX4" fmla="*/ 1445999 w 1445999"/>
              <a:gd name="connsiteY4" fmla="*/ 570240 h 633600"/>
              <a:gd name="connsiteX5" fmla="*/ 1382639 w 1445999"/>
              <a:gd name="connsiteY5" fmla="*/ 633600 h 633600"/>
              <a:gd name="connsiteX6" fmla="*/ 63360 w 1445999"/>
              <a:gd name="connsiteY6" fmla="*/ 633600 h 633600"/>
              <a:gd name="connsiteX7" fmla="*/ 0 w 1445999"/>
              <a:gd name="connsiteY7" fmla="*/ 570240 h 633600"/>
              <a:gd name="connsiteX8" fmla="*/ 0 w 1445999"/>
              <a:gd name="connsiteY8" fmla="*/ 63360 h 633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445999" h="633600">
                <a:moveTo>
                  <a:pt x="0" y="63360"/>
                </a:moveTo>
                <a:cubicBezTo>
                  <a:pt x="0" y="28367"/>
                  <a:pt x="28367" y="0"/>
                  <a:pt x="63360" y="0"/>
                </a:cubicBezTo>
                <a:lnTo>
                  <a:pt x="1382639" y="0"/>
                </a:lnTo>
                <a:cubicBezTo>
                  <a:pt x="1417632" y="0"/>
                  <a:pt x="1445999" y="28367"/>
                  <a:pt x="1445999" y="63360"/>
                </a:cubicBezTo>
                <a:lnTo>
                  <a:pt x="1445999" y="570240"/>
                </a:lnTo>
                <a:cubicBezTo>
                  <a:pt x="1445999" y="605233"/>
                  <a:pt x="1417632" y="633600"/>
                  <a:pt x="1382639" y="633600"/>
                </a:cubicBezTo>
                <a:lnTo>
                  <a:pt x="63360" y="633600"/>
                </a:lnTo>
                <a:cubicBezTo>
                  <a:pt x="28367" y="633600"/>
                  <a:pt x="0" y="605233"/>
                  <a:pt x="0" y="570240"/>
                </a:cubicBezTo>
                <a:lnTo>
                  <a:pt x="0" y="63360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790" tIns="96790" rIns="96790" bIns="96790" numCol="1" spcCol="1270" anchor="t" anchorCtr="0">
            <a:noAutofit/>
          </a:bodyPr>
          <a:lstStyle/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Será otorgado por FMGP </a:t>
            </a:r>
            <a:endParaRPr lang="es-AR" sz="1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s-AR" sz="17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Se acreditará el cumplimiento de los requisitos del </a:t>
            </a:r>
            <a:r>
              <a:rPr lang="es-AR" sz="1700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</a:p>
          <a:p>
            <a:pPr marL="0" lvl="1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es-AR" sz="1700" kern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l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es-A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Podrá ser reconocido el cumplimiento de cada etapa individualmente</a:t>
            </a:r>
            <a:endParaRPr lang="es-AR" sz="17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8143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  <p:bldP spid="12" grpId="0" animBg="1"/>
      <p:bldP spid="11" grpId="0" animBg="1"/>
      <p:bldP spid="9" grpId="0" animBg="1"/>
      <p:bldP spid="10" grpId="0" animBg="1"/>
      <p:bldP spid="13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755576" y="1916832"/>
            <a:ext cx="7772400" cy="3808419"/>
          </a:xfrm>
        </p:spPr>
        <p:txBody>
          <a:bodyPr/>
          <a:lstStyle/>
          <a:p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800" b="1" dirty="0" smtClean="0">
                <a:latin typeface="Calibri" pitchFamily="34" charset="0"/>
                <a:cs typeface="Calibri" pitchFamily="34" charset="0"/>
              </a:rPr>
              <a:t>MODELO DE  GESTIÓN PARA LA ADMINISTRACIÓN PÚBLICA DE MENDOZA</a:t>
            </a: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endParaRPr lang="es-ES" sz="40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2 Imagen" descr="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7384"/>
            <a:ext cx="9144000" cy="14382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016" y="1700808"/>
            <a:ext cx="8892480" cy="4835624"/>
          </a:xfrm>
        </p:spPr>
        <p:txBody>
          <a:bodyPr/>
          <a:lstStyle/>
          <a:p>
            <a:pPr marL="34925" indent="-34925" algn="l"/>
            <a:r>
              <a:rPr lang="es-ES" sz="4000" b="1" dirty="0" smtClean="0">
                <a:latin typeface="Calibri" pitchFamily="34" charset="0"/>
                <a:cs typeface="Calibri" pitchFamily="34" charset="0"/>
              </a:rPr>
              <a:t>Objetivo</a:t>
            </a:r>
            <a:br>
              <a:rPr lang="es-ES" sz="4000" b="1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>Elaborar modelo con parámetros básicos de:</a:t>
            </a:r>
            <a:br>
              <a:rPr lang="es-ES" sz="4000" dirty="0" smtClean="0">
                <a:latin typeface="Calibri" pitchFamily="34" charset="0"/>
                <a:cs typeface="Calibri" pitchFamily="34" charset="0"/>
              </a:rPr>
            </a:br>
            <a:r>
              <a:rPr lang="es-ES" sz="40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s-ES" sz="3600" dirty="0" smtClean="0">
                <a:latin typeface="Calibri" pitchFamily="34" charset="0"/>
                <a:cs typeface="Calibri" pitchFamily="34" charset="0"/>
              </a:rPr>
              <a:t>Control Interno</a:t>
            </a:r>
            <a:br>
              <a:rPr lang="es-ES" sz="3600" dirty="0" smtClean="0">
                <a:latin typeface="Calibri" pitchFamily="34" charset="0"/>
                <a:cs typeface="Calibri" pitchFamily="34" charset="0"/>
              </a:rPr>
            </a:br>
            <a:r>
              <a:rPr lang="es-ES" sz="3600" dirty="0" smtClean="0">
                <a:latin typeface="Calibri" pitchFamily="34" charset="0"/>
                <a:cs typeface="Calibri" pitchFamily="34" charset="0"/>
              </a:rPr>
              <a:t>	Mejora Continua y Calidad 	Contribución al desarrollo de la 	FUNCIÓN PÚBLICA </a:t>
            </a:r>
            <a:endParaRPr lang="es-ES" sz="32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9209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dirty="0" smtClean="0">
                <a:latin typeface="Calibri" pitchFamily="34" charset="0"/>
                <a:cs typeface="Calibri" pitchFamily="34" charset="0"/>
              </a:rPr>
              <a:t>Modelo de Gestión</a:t>
            </a:r>
            <a:endParaRPr lang="es-AR" sz="4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113656"/>
            <a:ext cx="7772400" cy="5411688"/>
          </a:xfrm>
        </p:spPr>
        <p:txBody>
          <a:bodyPr/>
          <a:lstStyle/>
          <a:p>
            <a:pPr marL="34925" indent="-34925" algn="l">
              <a:buFont typeface="Wingdings" pitchFamily="2" charset="2"/>
              <a:buChar char="§"/>
            </a:pPr>
            <a:r>
              <a:rPr lang="es-ES" sz="3200" b="1" dirty="0" smtClean="0">
                <a:latin typeface="Calibri" pitchFamily="34" charset="0"/>
                <a:cs typeface="Calibri" pitchFamily="34" charset="0"/>
              </a:rPr>
              <a:t>Motivación:</a:t>
            </a:r>
            <a:br>
              <a:rPr lang="es-ES" sz="3200" b="1" dirty="0" smtClean="0">
                <a:latin typeface="Calibri" pitchFamily="34" charset="0"/>
                <a:cs typeface="Calibri" pitchFamily="34" charset="0"/>
              </a:rPr>
            </a:br>
            <a:r>
              <a:rPr lang="es-ES" sz="3200" b="1" dirty="0" smtClean="0">
                <a:latin typeface="Calibri" pitchFamily="34" charset="0"/>
                <a:cs typeface="Calibri" pitchFamily="34" charset="0"/>
              </a:rPr>
              <a:t>	SECTOR PÚBLICO</a:t>
            </a:r>
            <a:r>
              <a:rPr lang="es-ES" sz="3200" dirty="0" smtClean="0">
                <a:latin typeface="Calibri" pitchFamily="34" charset="0"/>
                <a:cs typeface="Calibri" pitchFamily="34" charset="0"/>
              </a:rPr>
              <a:t> eficiente y eficaz</a:t>
            </a:r>
            <a:br>
              <a:rPr lang="es-ES" sz="3200" dirty="0" smtClean="0">
                <a:latin typeface="Calibri" pitchFamily="34" charset="0"/>
                <a:cs typeface="Calibri" pitchFamily="34" charset="0"/>
              </a:rPr>
            </a:br>
            <a:r>
              <a:rPr lang="es-ES" sz="3200" dirty="0" smtClean="0">
                <a:latin typeface="Calibri" pitchFamily="34" charset="0"/>
                <a:cs typeface="Calibri" pitchFamily="34" charset="0"/>
              </a:rPr>
              <a:t>	Definir objetivos concretos y acciones 	para obtener logros</a:t>
            </a:r>
            <a:br>
              <a:rPr lang="es-ES" sz="3200" dirty="0" smtClean="0">
                <a:latin typeface="Calibri" pitchFamily="34" charset="0"/>
                <a:cs typeface="Calibri" pitchFamily="34" charset="0"/>
              </a:rPr>
            </a:br>
            <a:r>
              <a:rPr lang="es-ES" sz="3200" dirty="0" smtClean="0">
                <a:latin typeface="Calibri" pitchFamily="34" charset="0"/>
                <a:cs typeface="Calibri" pitchFamily="34" charset="0"/>
              </a:rPr>
              <a:t>	Herramientas para la </a:t>
            </a:r>
            <a:r>
              <a:rPr lang="es-ES" sz="3200" b="1" dirty="0" smtClean="0">
                <a:latin typeface="Calibri" pitchFamily="34" charset="0"/>
                <a:cs typeface="Calibri" pitchFamily="34" charset="0"/>
              </a:rPr>
              <a:t> EXCELENCIA</a:t>
            </a:r>
            <a:r>
              <a:rPr lang="es-ES" sz="3200" dirty="0" smtClean="0">
                <a:latin typeface="Calibri" pitchFamily="34" charset="0"/>
                <a:cs typeface="Calibri" pitchFamily="34" charset="0"/>
              </a:rPr>
              <a:t> </a:t>
            </a:r>
            <a:br>
              <a:rPr lang="es-ES" sz="3200" dirty="0" smtClean="0">
                <a:latin typeface="Calibri" pitchFamily="34" charset="0"/>
                <a:cs typeface="Calibri" pitchFamily="34" charset="0"/>
              </a:rPr>
            </a:br>
            <a:r>
              <a:rPr lang="es-ES" sz="32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s-ES" sz="3200" b="1" dirty="0" smtClean="0">
                <a:latin typeface="Calibri" pitchFamily="34" charset="0"/>
                <a:cs typeface="Calibri" pitchFamily="34" charset="0"/>
              </a:rPr>
              <a:t>MEJORA CONTINUA</a:t>
            </a:r>
            <a:r>
              <a:rPr lang="es-ES" sz="32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s-ES" sz="3200" dirty="0" smtClean="0">
                <a:latin typeface="Calibri" pitchFamily="34" charset="0"/>
                <a:cs typeface="Calibri" pitchFamily="34" charset="0"/>
              </a:rPr>
            </a:br>
            <a:r>
              <a:rPr lang="es-ES" sz="3200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s-ES" sz="3200" b="1" dirty="0" smtClean="0">
                <a:latin typeface="Calibri" pitchFamily="34" charset="0"/>
                <a:cs typeface="Calibri" pitchFamily="34" charset="0"/>
              </a:rPr>
              <a:t>CALIDAD EN EL ESTADO</a:t>
            </a:r>
            <a:br>
              <a:rPr lang="es-ES" sz="3200" b="1" dirty="0" smtClean="0">
                <a:latin typeface="Calibri" pitchFamily="34" charset="0"/>
                <a:cs typeface="Calibri" pitchFamily="34" charset="0"/>
              </a:rPr>
            </a:br>
            <a:r>
              <a:rPr lang="es-ES" sz="3200" b="1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es-ES" sz="3200" dirty="0" smtClean="0">
                <a:latin typeface="Calibri" pitchFamily="34" charset="0"/>
                <a:cs typeface="Calibri" pitchFamily="34" charset="0"/>
              </a:rPr>
              <a:t>Satisfacción intereses comunidad</a:t>
            </a:r>
            <a:br>
              <a:rPr lang="es-ES" sz="3200" dirty="0" smtClean="0">
                <a:latin typeface="Calibri" pitchFamily="34" charset="0"/>
                <a:cs typeface="Calibri" pitchFamily="34" charset="0"/>
              </a:rPr>
            </a:br>
            <a:endParaRPr lang="es-ES" sz="32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7256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3396005" y="-27384"/>
            <a:ext cx="202767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400" b="1" dirty="0" smtClean="0">
                <a:latin typeface="Calibri" pitchFamily="34" charset="0"/>
                <a:cs typeface="Calibri" pitchFamily="34" charset="0"/>
              </a:rPr>
              <a:t>Proceso</a:t>
            </a:r>
            <a:endParaRPr lang="es-AR" sz="44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0" y="764704"/>
          <a:ext cx="9144000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18 Grupo"/>
          <p:cNvGrpSpPr/>
          <p:nvPr/>
        </p:nvGrpSpPr>
        <p:grpSpPr>
          <a:xfrm>
            <a:off x="539552" y="692696"/>
            <a:ext cx="8208590" cy="5279659"/>
            <a:chOff x="611560" y="1270000"/>
            <a:chExt cx="8208590" cy="5279659"/>
          </a:xfrm>
        </p:grpSpPr>
        <p:sp>
          <p:nvSpPr>
            <p:cNvPr id="72707" name="Rectangle 3"/>
            <p:cNvSpPr>
              <a:spLocks noChangeArrowheads="1"/>
            </p:cNvSpPr>
            <p:nvPr/>
          </p:nvSpPr>
          <p:spPr bwMode="auto">
            <a:xfrm>
              <a:off x="611560" y="1916832"/>
              <a:ext cx="2016125" cy="4103687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2000" b="1" dirty="0" smtClean="0">
                  <a:latin typeface="Calibri" pitchFamily="34" charset="0"/>
                  <a:cs typeface="Calibri" pitchFamily="34" charset="0"/>
                </a:rPr>
                <a:t>ETAPAS</a:t>
              </a:r>
              <a:endParaRPr lang="es-ES" sz="2000" b="1" dirty="0">
                <a:latin typeface="Calibri" pitchFamily="34" charset="0"/>
                <a:cs typeface="Calibri" pitchFamily="34" charset="0"/>
              </a:endParaRPr>
            </a:p>
            <a:p>
              <a:endParaRPr lang="es-ES_tradnl" sz="20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08" name="Rectangle 4"/>
            <p:cNvSpPr>
              <a:spLocks noChangeArrowheads="1"/>
            </p:cNvSpPr>
            <p:nvPr/>
          </p:nvSpPr>
          <p:spPr bwMode="auto">
            <a:xfrm>
              <a:off x="3635375" y="1341438"/>
              <a:ext cx="2016125" cy="1584325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2000" b="1" dirty="0" smtClean="0">
                  <a:latin typeface="Calibri" pitchFamily="34" charset="0"/>
                  <a:cs typeface="Calibri" pitchFamily="34" charset="0"/>
                </a:rPr>
                <a:t>BÁSICA</a:t>
              </a:r>
              <a:endParaRPr lang="es-ES_tradnl" sz="20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09" name="Rectangle 5"/>
            <p:cNvSpPr>
              <a:spLocks noChangeArrowheads="1"/>
            </p:cNvSpPr>
            <p:nvPr/>
          </p:nvSpPr>
          <p:spPr bwMode="auto">
            <a:xfrm>
              <a:off x="6804025" y="1270000"/>
              <a:ext cx="2016125" cy="1584325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2000" b="1" dirty="0">
                  <a:latin typeface="Calibri" pitchFamily="34" charset="0"/>
                  <a:cs typeface="Calibri" pitchFamily="34" charset="0"/>
                </a:rPr>
                <a:t>Todos los </a:t>
              </a:r>
            </a:p>
            <a:p>
              <a:pPr algn="ctr"/>
              <a:r>
                <a:rPr lang="es-ES" sz="2000" b="1" dirty="0">
                  <a:latin typeface="Calibri" pitchFamily="34" charset="0"/>
                  <a:cs typeface="Calibri" pitchFamily="34" charset="0"/>
                </a:rPr>
                <a:t>Criterios</a:t>
              </a:r>
            </a:p>
            <a:p>
              <a:pPr algn="ctr"/>
              <a:r>
                <a:rPr lang="es-ES" sz="2000" b="1" dirty="0">
                  <a:latin typeface="Calibri" pitchFamily="34" charset="0"/>
                  <a:cs typeface="Calibri" pitchFamily="34" charset="0"/>
                </a:rPr>
                <a:t>Algunos </a:t>
              </a:r>
            </a:p>
            <a:p>
              <a:pPr algn="ctr"/>
              <a:r>
                <a:rPr lang="es-ES" sz="2000" b="1" dirty="0" smtClean="0">
                  <a:latin typeface="Calibri" pitchFamily="34" charset="0"/>
                  <a:cs typeface="Calibri" pitchFamily="34" charset="0"/>
                </a:rPr>
                <a:t>aspectos</a:t>
              </a:r>
              <a:endParaRPr lang="es-ES_tradnl" sz="20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10" name="Rectangle 6"/>
            <p:cNvSpPr>
              <a:spLocks noChangeArrowheads="1"/>
            </p:cNvSpPr>
            <p:nvPr/>
          </p:nvSpPr>
          <p:spPr bwMode="auto">
            <a:xfrm>
              <a:off x="3635375" y="3141663"/>
              <a:ext cx="2016125" cy="1584325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2000" b="1" dirty="0" smtClean="0">
                  <a:latin typeface="Calibri" pitchFamily="34" charset="0"/>
                  <a:cs typeface="Calibri" pitchFamily="34" charset="0"/>
                </a:rPr>
                <a:t>INTERMEDIA</a:t>
              </a:r>
              <a:endParaRPr lang="es-ES_tradnl" sz="20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11" name="Rectangle 7"/>
            <p:cNvSpPr>
              <a:spLocks noChangeArrowheads="1"/>
            </p:cNvSpPr>
            <p:nvPr/>
          </p:nvSpPr>
          <p:spPr bwMode="auto">
            <a:xfrm>
              <a:off x="6804025" y="3141663"/>
              <a:ext cx="2016125" cy="1584325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" sz="2000" b="1">
                  <a:latin typeface="Calibri" pitchFamily="34" charset="0"/>
                  <a:cs typeface="Calibri" pitchFamily="34" charset="0"/>
                </a:rPr>
                <a:t>Todos los </a:t>
              </a:r>
            </a:p>
            <a:p>
              <a:pPr algn="ctr"/>
              <a:r>
                <a:rPr lang="es-ES" sz="2000" b="1">
                  <a:latin typeface="Calibri" pitchFamily="34" charset="0"/>
                  <a:cs typeface="Calibri" pitchFamily="34" charset="0"/>
                </a:rPr>
                <a:t>Criterios con</a:t>
              </a:r>
            </a:p>
            <a:p>
              <a:pPr algn="ctr"/>
              <a:r>
                <a:rPr lang="es-ES" sz="2000" b="1">
                  <a:latin typeface="Calibri" pitchFamily="34" charset="0"/>
                  <a:cs typeface="Calibri" pitchFamily="34" charset="0"/>
                </a:rPr>
                <a:t>Avances </a:t>
              </a:r>
            </a:p>
            <a:p>
              <a:pPr algn="ctr"/>
              <a:r>
                <a:rPr lang="es-ES" sz="2000" b="1">
                  <a:latin typeface="Calibri" pitchFamily="34" charset="0"/>
                  <a:cs typeface="Calibri" pitchFamily="34" charset="0"/>
                </a:rPr>
                <a:t>hacia</a:t>
              </a:r>
            </a:p>
            <a:p>
              <a:pPr algn="ctr"/>
              <a:r>
                <a:rPr lang="es-ES" sz="2000" b="1">
                  <a:latin typeface="Calibri" pitchFamily="34" charset="0"/>
                  <a:cs typeface="Calibri" pitchFamily="34" charset="0"/>
                </a:rPr>
                <a:t>certificación</a:t>
              </a:r>
            </a:p>
          </p:txBody>
        </p:sp>
        <p:sp>
          <p:nvSpPr>
            <p:cNvPr id="72712" name="AutoShape 8"/>
            <p:cNvSpPr>
              <a:spLocks noChangeArrowheads="1"/>
            </p:cNvSpPr>
            <p:nvPr/>
          </p:nvSpPr>
          <p:spPr bwMode="auto">
            <a:xfrm>
              <a:off x="2627313" y="1917700"/>
              <a:ext cx="976312" cy="485775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13" name="AutoShape 9"/>
            <p:cNvSpPr>
              <a:spLocks noChangeArrowheads="1"/>
            </p:cNvSpPr>
            <p:nvPr/>
          </p:nvSpPr>
          <p:spPr bwMode="auto">
            <a:xfrm>
              <a:off x="5724525" y="3716338"/>
              <a:ext cx="976313" cy="485775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14" name="AutoShape 10"/>
            <p:cNvSpPr>
              <a:spLocks noChangeArrowheads="1"/>
            </p:cNvSpPr>
            <p:nvPr/>
          </p:nvSpPr>
          <p:spPr bwMode="auto">
            <a:xfrm>
              <a:off x="5724525" y="1917700"/>
              <a:ext cx="976313" cy="485775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15" name="AutoShape 11"/>
            <p:cNvSpPr>
              <a:spLocks noChangeArrowheads="1"/>
            </p:cNvSpPr>
            <p:nvPr/>
          </p:nvSpPr>
          <p:spPr bwMode="auto">
            <a:xfrm>
              <a:off x="2627313" y="3716338"/>
              <a:ext cx="976312" cy="485775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16" name="Rectangle 12"/>
            <p:cNvSpPr>
              <a:spLocks noChangeArrowheads="1"/>
            </p:cNvSpPr>
            <p:nvPr/>
          </p:nvSpPr>
          <p:spPr bwMode="auto">
            <a:xfrm>
              <a:off x="3635375" y="4941888"/>
              <a:ext cx="2016125" cy="1584325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sz="2000" b="1" dirty="0" smtClean="0">
                  <a:latin typeface="Calibri" pitchFamily="34" charset="0"/>
                  <a:cs typeface="Calibri" pitchFamily="34" charset="0"/>
                </a:rPr>
                <a:t>AVANZADA</a:t>
              </a:r>
              <a:endParaRPr lang="es-ES_tradnl" sz="20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17" name="Rectangle 13"/>
            <p:cNvSpPr>
              <a:spLocks noChangeArrowheads="1"/>
            </p:cNvSpPr>
            <p:nvPr/>
          </p:nvSpPr>
          <p:spPr bwMode="auto">
            <a:xfrm>
              <a:off x="6804026" y="4918443"/>
              <a:ext cx="2016124" cy="1631216"/>
            </a:xfrm>
            <a:prstGeom prst="rect">
              <a:avLst/>
            </a:prstGeom>
            <a:solidFill>
              <a:schemeClr val="bg1"/>
            </a:solidFill>
            <a:ln w="9525" cap="rnd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r>
                <a:rPr lang="es-AR" sz="2000" b="1" dirty="0" smtClean="0">
                  <a:latin typeface="Calibri" pitchFamily="34" charset="0"/>
                  <a:cs typeface="Calibri" pitchFamily="34" charset="0"/>
                </a:rPr>
                <a:t>Alcanzar un nivel óptimo para estar en condiciones de certificar</a:t>
              </a:r>
              <a:endParaRPr lang="es-ES_tradnl" sz="20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18" name="AutoShape 14"/>
            <p:cNvSpPr>
              <a:spLocks noChangeArrowheads="1"/>
            </p:cNvSpPr>
            <p:nvPr/>
          </p:nvSpPr>
          <p:spPr bwMode="auto">
            <a:xfrm>
              <a:off x="5724525" y="5516563"/>
              <a:ext cx="976313" cy="485775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72719" name="AutoShape 15"/>
            <p:cNvSpPr>
              <a:spLocks noChangeArrowheads="1"/>
            </p:cNvSpPr>
            <p:nvPr/>
          </p:nvSpPr>
          <p:spPr bwMode="auto">
            <a:xfrm>
              <a:off x="2627313" y="5516563"/>
              <a:ext cx="976312" cy="485775"/>
            </a:xfrm>
            <a:prstGeom prst="rightArrow">
              <a:avLst>
                <a:gd name="adj1" fmla="val 50000"/>
                <a:gd name="adj2" fmla="val 50245"/>
              </a:avLst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latin typeface="Calibri" pitchFamily="34" charset="0"/>
                <a:cs typeface="Calibri" pitchFamily="34" charset="0"/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/>
        </p:nvGraphicFramePr>
        <p:xfrm>
          <a:off x="-684584" y="0"/>
          <a:ext cx="1051316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181254" y="260648"/>
          <a:ext cx="8748464" cy="6597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2400" cy="1143000"/>
          </a:xfrm>
        </p:spPr>
        <p:txBody>
          <a:bodyPr/>
          <a:lstStyle/>
          <a:p>
            <a:r>
              <a:rPr lang="es-AR" sz="4000" b="1" dirty="0" smtClean="0"/>
              <a:t>Revisión del Modelo</a:t>
            </a:r>
            <a:endParaRPr lang="es-AR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483768" y="1703512"/>
            <a:ext cx="5974432" cy="4114800"/>
          </a:xfrm>
        </p:spPr>
        <p:txBody>
          <a:bodyPr/>
          <a:lstStyle/>
          <a:p>
            <a:pPr marL="0" indent="0">
              <a:buNone/>
            </a:pPr>
            <a:r>
              <a:rPr lang="es-AR" sz="2400" dirty="0" smtClean="0"/>
              <a:t>Comisión de Administradores de SGC de la Fundación</a:t>
            </a:r>
          </a:p>
        </p:txBody>
      </p:sp>
      <p:sp>
        <p:nvSpPr>
          <p:cNvPr id="4" name="Marcador de contenido 2"/>
          <p:cNvSpPr txBox="1">
            <a:spLocks/>
          </p:cNvSpPr>
          <p:nvPr/>
        </p:nvSpPr>
        <p:spPr bwMode="auto">
          <a:xfrm>
            <a:off x="107504" y="1700808"/>
            <a:ext cx="237626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AR" sz="2400" kern="0" dirty="0" smtClean="0"/>
              <a:t>¿Quién?</a:t>
            </a:r>
          </a:p>
          <a:p>
            <a:endParaRPr lang="es-AR" sz="2400" kern="0" dirty="0"/>
          </a:p>
          <a:p>
            <a:r>
              <a:rPr lang="es-AR" sz="2400" kern="0" dirty="0" smtClean="0"/>
              <a:t>¿Cómo?</a:t>
            </a:r>
          </a:p>
        </p:txBody>
      </p:sp>
      <p:sp>
        <p:nvSpPr>
          <p:cNvPr id="7" name="Flecha doblada hacia arriba 6"/>
          <p:cNvSpPr/>
          <p:nvPr/>
        </p:nvSpPr>
        <p:spPr>
          <a:xfrm rot="5400000">
            <a:off x="1498006" y="3560573"/>
            <a:ext cx="616856" cy="1563998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gradFill flip="none" rotWithShape="1">
            <a:gsLst>
              <a:gs pos="0">
                <a:schemeClr val="bg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bg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bg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a libre 7"/>
          <p:cNvSpPr/>
          <p:nvPr/>
        </p:nvSpPr>
        <p:spPr>
          <a:xfrm>
            <a:off x="467545" y="3212976"/>
            <a:ext cx="2205451" cy="864096"/>
          </a:xfrm>
          <a:custGeom>
            <a:avLst/>
            <a:gdLst>
              <a:gd name="connsiteX0" fmla="*/ 0 w 1313224"/>
              <a:gd name="connsiteY0" fmla="*/ 153233 h 919214"/>
              <a:gd name="connsiteX1" fmla="*/ 153233 w 1313224"/>
              <a:gd name="connsiteY1" fmla="*/ 0 h 919214"/>
              <a:gd name="connsiteX2" fmla="*/ 1159991 w 1313224"/>
              <a:gd name="connsiteY2" fmla="*/ 0 h 919214"/>
              <a:gd name="connsiteX3" fmla="*/ 1313224 w 1313224"/>
              <a:gd name="connsiteY3" fmla="*/ 153233 h 919214"/>
              <a:gd name="connsiteX4" fmla="*/ 1313224 w 1313224"/>
              <a:gd name="connsiteY4" fmla="*/ 765981 h 919214"/>
              <a:gd name="connsiteX5" fmla="*/ 1159991 w 1313224"/>
              <a:gd name="connsiteY5" fmla="*/ 919214 h 919214"/>
              <a:gd name="connsiteX6" fmla="*/ 153233 w 1313224"/>
              <a:gd name="connsiteY6" fmla="*/ 919214 h 919214"/>
              <a:gd name="connsiteX7" fmla="*/ 0 w 1313224"/>
              <a:gd name="connsiteY7" fmla="*/ 765981 h 919214"/>
              <a:gd name="connsiteX8" fmla="*/ 0 w 1313224"/>
              <a:gd name="connsiteY8" fmla="*/ 153233 h 919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3224" h="919214">
                <a:moveTo>
                  <a:pt x="0" y="153233"/>
                </a:moveTo>
                <a:cubicBezTo>
                  <a:pt x="0" y="68605"/>
                  <a:pt x="68605" y="0"/>
                  <a:pt x="153233" y="0"/>
                </a:cubicBezTo>
                <a:lnTo>
                  <a:pt x="1159991" y="0"/>
                </a:lnTo>
                <a:cubicBezTo>
                  <a:pt x="1244619" y="0"/>
                  <a:pt x="1313224" y="68605"/>
                  <a:pt x="1313224" y="153233"/>
                </a:cubicBezTo>
                <a:lnTo>
                  <a:pt x="1313224" y="765981"/>
                </a:lnTo>
                <a:cubicBezTo>
                  <a:pt x="1313224" y="850609"/>
                  <a:pt x="1244619" y="919214"/>
                  <a:pt x="1159991" y="919214"/>
                </a:cubicBezTo>
                <a:lnTo>
                  <a:pt x="153233" y="919214"/>
                </a:lnTo>
                <a:cubicBezTo>
                  <a:pt x="68605" y="919214"/>
                  <a:pt x="0" y="850609"/>
                  <a:pt x="0" y="765981"/>
                </a:cubicBezTo>
                <a:lnTo>
                  <a:pt x="0" y="153233"/>
                </a:ln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9650" tIns="109650" rIns="109650" bIns="10965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400" kern="1200" dirty="0" smtClean="0"/>
              <a:t>Análisis del documento</a:t>
            </a:r>
            <a:endParaRPr lang="es-AR" sz="2400" kern="1200" dirty="0"/>
          </a:p>
        </p:txBody>
      </p:sp>
      <p:sp>
        <p:nvSpPr>
          <p:cNvPr id="10" name="Flecha doblada hacia arriba 9"/>
          <p:cNvSpPr/>
          <p:nvPr/>
        </p:nvSpPr>
        <p:spPr>
          <a:xfrm rot="5400000">
            <a:off x="3415426" y="4402371"/>
            <a:ext cx="616856" cy="1563998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gradFill flip="none" rotWithShape="1">
            <a:gsLst>
              <a:gs pos="0">
                <a:schemeClr val="bg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bg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bg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orma libre 10"/>
          <p:cNvSpPr/>
          <p:nvPr/>
        </p:nvSpPr>
        <p:spPr>
          <a:xfrm>
            <a:off x="2672997" y="4090880"/>
            <a:ext cx="2115028" cy="726862"/>
          </a:xfrm>
          <a:custGeom>
            <a:avLst/>
            <a:gdLst>
              <a:gd name="connsiteX0" fmla="*/ 0 w 1313224"/>
              <a:gd name="connsiteY0" fmla="*/ 153233 h 919214"/>
              <a:gd name="connsiteX1" fmla="*/ 153233 w 1313224"/>
              <a:gd name="connsiteY1" fmla="*/ 0 h 919214"/>
              <a:gd name="connsiteX2" fmla="*/ 1159991 w 1313224"/>
              <a:gd name="connsiteY2" fmla="*/ 0 h 919214"/>
              <a:gd name="connsiteX3" fmla="*/ 1313224 w 1313224"/>
              <a:gd name="connsiteY3" fmla="*/ 153233 h 919214"/>
              <a:gd name="connsiteX4" fmla="*/ 1313224 w 1313224"/>
              <a:gd name="connsiteY4" fmla="*/ 765981 h 919214"/>
              <a:gd name="connsiteX5" fmla="*/ 1159991 w 1313224"/>
              <a:gd name="connsiteY5" fmla="*/ 919214 h 919214"/>
              <a:gd name="connsiteX6" fmla="*/ 153233 w 1313224"/>
              <a:gd name="connsiteY6" fmla="*/ 919214 h 919214"/>
              <a:gd name="connsiteX7" fmla="*/ 0 w 1313224"/>
              <a:gd name="connsiteY7" fmla="*/ 765981 h 919214"/>
              <a:gd name="connsiteX8" fmla="*/ 0 w 1313224"/>
              <a:gd name="connsiteY8" fmla="*/ 153233 h 919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3224" h="919214">
                <a:moveTo>
                  <a:pt x="0" y="153233"/>
                </a:moveTo>
                <a:cubicBezTo>
                  <a:pt x="0" y="68605"/>
                  <a:pt x="68605" y="0"/>
                  <a:pt x="153233" y="0"/>
                </a:cubicBezTo>
                <a:lnTo>
                  <a:pt x="1159991" y="0"/>
                </a:lnTo>
                <a:cubicBezTo>
                  <a:pt x="1244619" y="0"/>
                  <a:pt x="1313224" y="68605"/>
                  <a:pt x="1313224" y="153233"/>
                </a:cubicBezTo>
                <a:lnTo>
                  <a:pt x="1313224" y="765981"/>
                </a:lnTo>
                <a:cubicBezTo>
                  <a:pt x="1313224" y="850609"/>
                  <a:pt x="1244619" y="919214"/>
                  <a:pt x="1159991" y="919214"/>
                </a:cubicBezTo>
                <a:lnTo>
                  <a:pt x="153233" y="919214"/>
                </a:lnTo>
                <a:cubicBezTo>
                  <a:pt x="68605" y="919214"/>
                  <a:pt x="0" y="850609"/>
                  <a:pt x="0" y="765981"/>
                </a:cubicBezTo>
                <a:lnTo>
                  <a:pt x="0" y="153233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9650" tIns="109650" rIns="109650" bIns="10965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400" kern="1200" dirty="0" smtClean="0"/>
              <a:t>Análisis de comentarios</a:t>
            </a:r>
            <a:endParaRPr lang="es-AR" sz="2400" kern="1200" dirty="0"/>
          </a:p>
        </p:txBody>
      </p:sp>
      <p:sp>
        <p:nvSpPr>
          <p:cNvPr id="13" name="Flecha doblada hacia arriba 12"/>
          <p:cNvSpPr/>
          <p:nvPr/>
        </p:nvSpPr>
        <p:spPr>
          <a:xfrm rot="5400000">
            <a:off x="5352900" y="5187677"/>
            <a:ext cx="616856" cy="1563998"/>
          </a:xfrm>
          <a:prstGeom prst="bentUpArrow">
            <a:avLst>
              <a:gd name="adj1" fmla="val 32840"/>
              <a:gd name="adj2" fmla="val 25000"/>
              <a:gd name="adj3" fmla="val 35780"/>
            </a:avLst>
          </a:prstGeom>
          <a:gradFill flip="none" rotWithShape="1">
            <a:gsLst>
              <a:gs pos="0">
                <a:schemeClr val="bg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bg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bg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orma libre 13"/>
          <p:cNvSpPr/>
          <p:nvPr/>
        </p:nvSpPr>
        <p:spPr>
          <a:xfrm>
            <a:off x="4590417" y="4875942"/>
            <a:ext cx="2141823" cy="785306"/>
          </a:xfrm>
          <a:custGeom>
            <a:avLst/>
            <a:gdLst>
              <a:gd name="connsiteX0" fmla="*/ 0 w 1313224"/>
              <a:gd name="connsiteY0" fmla="*/ 153233 h 919214"/>
              <a:gd name="connsiteX1" fmla="*/ 153233 w 1313224"/>
              <a:gd name="connsiteY1" fmla="*/ 0 h 919214"/>
              <a:gd name="connsiteX2" fmla="*/ 1159991 w 1313224"/>
              <a:gd name="connsiteY2" fmla="*/ 0 h 919214"/>
              <a:gd name="connsiteX3" fmla="*/ 1313224 w 1313224"/>
              <a:gd name="connsiteY3" fmla="*/ 153233 h 919214"/>
              <a:gd name="connsiteX4" fmla="*/ 1313224 w 1313224"/>
              <a:gd name="connsiteY4" fmla="*/ 765981 h 919214"/>
              <a:gd name="connsiteX5" fmla="*/ 1159991 w 1313224"/>
              <a:gd name="connsiteY5" fmla="*/ 919214 h 919214"/>
              <a:gd name="connsiteX6" fmla="*/ 153233 w 1313224"/>
              <a:gd name="connsiteY6" fmla="*/ 919214 h 919214"/>
              <a:gd name="connsiteX7" fmla="*/ 0 w 1313224"/>
              <a:gd name="connsiteY7" fmla="*/ 765981 h 919214"/>
              <a:gd name="connsiteX8" fmla="*/ 0 w 1313224"/>
              <a:gd name="connsiteY8" fmla="*/ 153233 h 919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3224" h="919214">
                <a:moveTo>
                  <a:pt x="0" y="153233"/>
                </a:moveTo>
                <a:cubicBezTo>
                  <a:pt x="0" y="68605"/>
                  <a:pt x="68605" y="0"/>
                  <a:pt x="153233" y="0"/>
                </a:cubicBezTo>
                <a:lnTo>
                  <a:pt x="1159991" y="0"/>
                </a:lnTo>
                <a:cubicBezTo>
                  <a:pt x="1244619" y="0"/>
                  <a:pt x="1313224" y="68605"/>
                  <a:pt x="1313224" y="153233"/>
                </a:cubicBezTo>
                <a:lnTo>
                  <a:pt x="1313224" y="765981"/>
                </a:lnTo>
                <a:cubicBezTo>
                  <a:pt x="1313224" y="850609"/>
                  <a:pt x="1244619" y="919214"/>
                  <a:pt x="1159991" y="919214"/>
                </a:cubicBezTo>
                <a:lnTo>
                  <a:pt x="153233" y="919214"/>
                </a:lnTo>
                <a:cubicBezTo>
                  <a:pt x="68605" y="919214"/>
                  <a:pt x="0" y="850609"/>
                  <a:pt x="0" y="765981"/>
                </a:cubicBezTo>
                <a:lnTo>
                  <a:pt x="0" y="153233"/>
                </a:ln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9650" tIns="109650" rIns="109650" bIns="10965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400" kern="1200" dirty="0" smtClean="0"/>
              <a:t>Resolución de diferencias</a:t>
            </a:r>
            <a:endParaRPr lang="es-AR" sz="2400" kern="1200" dirty="0"/>
          </a:p>
        </p:txBody>
      </p:sp>
      <p:sp>
        <p:nvSpPr>
          <p:cNvPr id="16" name="Forma libre 15"/>
          <p:cNvSpPr/>
          <p:nvPr/>
        </p:nvSpPr>
        <p:spPr>
          <a:xfrm>
            <a:off x="6507839" y="5807682"/>
            <a:ext cx="2456649" cy="915502"/>
          </a:xfrm>
          <a:custGeom>
            <a:avLst/>
            <a:gdLst>
              <a:gd name="connsiteX0" fmla="*/ 0 w 1313224"/>
              <a:gd name="connsiteY0" fmla="*/ 153233 h 919214"/>
              <a:gd name="connsiteX1" fmla="*/ 153233 w 1313224"/>
              <a:gd name="connsiteY1" fmla="*/ 0 h 919214"/>
              <a:gd name="connsiteX2" fmla="*/ 1159991 w 1313224"/>
              <a:gd name="connsiteY2" fmla="*/ 0 h 919214"/>
              <a:gd name="connsiteX3" fmla="*/ 1313224 w 1313224"/>
              <a:gd name="connsiteY3" fmla="*/ 153233 h 919214"/>
              <a:gd name="connsiteX4" fmla="*/ 1313224 w 1313224"/>
              <a:gd name="connsiteY4" fmla="*/ 765981 h 919214"/>
              <a:gd name="connsiteX5" fmla="*/ 1159991 w 1313224"/>
              <a:gd name="connsiteY5" fmla="*/ 919214 h 919214"/>
              <a:gd name="connsiteX6" fmla="*/ 153233 w 1313224"/>
              <a:gd name="connsiteY6" fmla="*/ 919214 h 919214"/>
              <a:gd name="connsiteX7" fmla="*/ 0 w 1313224"/>
              <a:gd name="connsiteY7" fmla="*/ 765981 h 919214"/>
              <a:gd name="connsiteX8" fmla="*/ 0 w 1313224"/>
              <a:gd name="connsiteY8" fmla="*/ 153233 h 919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3224" h="919214">
                <a:moveTo>
                  <a:pt x="0" y="153233"/>
                </a:moveTo>
                <a:cubicBezTo>
                  <a:pt x="0" y="68605"/>
                  <a:pt x="68605" y="0"/>
                  <a:pt x="153233" y="0"/>
                </a:cubicBezTo>
                <a:lnTo>
                  <a:pt x="1159991" y="0"/>
                </a:lnTo>
                <a:cubicBezTo>
                  <a:pt x="1244619" y="0"/>
                  <a:pt x="1313224" y="68605"/>
                  <a:pt x="1313224" y="153233"/>
                </a:cubicBezTo>
                <a:lnTo>
                  <a:pt x="1313224" y="765981"/>
                </a:lnTo>
                <a:cubicBezTo>
                  <a:pt x="1313224" y="850609"/>
                  <a:pt x="1244619" y="919214"/>
                  <a:pt x="1159991" y="919214"/>
                </a:cubicBezTo>
                <a:lnTo>
                  <a:pt x="153233" y="919214"/>
                </a:lnTo>
                <a:cubicBezTo>
                  <a:pt x="68605" y="919214"/>
                  <a:pt x="0" y="850609"/>
                  <a:pt x="0" y="765981"/>
                </a:cubicBezTo>
                <a:lnTo>
                  <a:pt x="0" y="153233"/>
                </a:lnTo>
                <a:close/>
              </a:path>
            </a:pathLst>
          </a:cu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9650" tIns="109650" rIns="109650" bIns="109650" numCol="1" spcCol="1270" anchor="ctr" anchorCtr="0">
            <a:noAutofit/>
          </a:bodyPr>
          <a:lstStyle/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000" kern="1200" dirty="0" smtClean="0"/>
              <a:t>Ajustes </a:t>
            </a:r>
            <a:r>
              <a:rPr lang="es-AR" sz="2000" kern="1200" dirty="0" smtClean="0"/>
              <a:t>finales y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000" dirty="0" smtClean="0"/>
              <a:t>Aprobación por la</a:t>
            </a:r>
          </a:p>
          <a:p>
            <a:pPr lvl="0" algn="ctr" defTabSz="755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AR" sz="2000" kern="1200" dirty="0" smtClean="0"/>
              <a:t>FMGP</a:t>
            </a:r>
            <a:endParaRPr lang="es-AR" sz="2000" kern="1200" dirty="0"/>
          </a:p>
        </p:txBody>
      </p:sp>
    </p:spTree>
    <p:extLst>
      <p:ext uri="{BB962C8B-B14F-4D97-AF65-F5344CB8AC3E}">
        <p14:creationId xmlns:p14="http://schemas.microsoft.com/office/powerpoint/2010/main" val="13700876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 animBg="1"/>
      <p:bldP spid="11" grpId="0" animBg="1"/>
      <p:bldP spid="1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sz="4000" b="1" dirty="0" smtClean="0"/>
              <a:t>Revisión</a:t>
            </a:r>
            <a:r>
              <a:rPr lang="es-AR" b="1" dirty="0" smtClean="0"/>
              <a:t> del Modelo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87824" y="1703512"/>
            <a:ext cx="5976664" cy="309364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AR" sz="2400" dirty="0" smtClean="0"/>
              <a:t>La redacción de las preguntas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sz="2400" dirty="0"/>
              <a:t>La coherencia horizontal y vertical de las preguntas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sz="2400" dirty="0" smtClean="0"/>
              <a:t>La coherencia entre la exigencia de la pregunta y la etapa en la que se ubica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AR" sz="2400" dirty="0" smtClean="0"/>
              <a:t>La </a:t>
            </a:r>
            <a:r>
              <a:rPr lang="es-AR" sz="2400" dirty="0"/>
              <a:t>adecuación de la evidencia</a:t>
            </a:r>
          </a:p>
          <a:p>
            <a:pPr marL="0" indent="0">
              <a:buNone/>
            </a:pPr>
            <a:endParaRPr lang="es-AR" sz="2400" dirty="0" smtClean="0"/>
          </a:p>
          <a:p>
            <a:pPr marL="0" indent="0">
              <a:buNone/>
            </a:pPr>
            <a:endParaRPr lang="es-AR" sz="2400" dirty="0" smtClean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 bwMode="auto">
          <a:xfrm>
            <a:off x="107504" y="1703377"/>
            <a:ext cx="273630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s-AR" sz="2400" kern="0" dirty="0" smtClean="0"/>
              <a:t>¿Qué aspectos se revisaron?</a:t>
            </a:r>
          </a:p>
          <a:p>
            <a:endParaRPr lang="es-AR" sz="2400" kern="0" dirty="0"/>
          </a:p>
          <a:p>
            <a:endParaRPr lang="es-AR" sz="2400" kern="0" dirty="0" smtClean="0"/>
          </a:p>
          <a:p>
            <a:endParaRPr lang="es-AR" sz="2400" kern="0" dirty="0"/>
          </a:p>
          <a:p>
            <a:r>
              <a:rPr lang="es-AR" sz="2400" kern="0" dirty="0" smtClean="0"/>
              <a:t>¿Qué se obtuvo?</a:t>
            </a: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168474"/>
              </p:ext>
            </p:extLst>
          </p:nvPr>
        </p:nvGraphicFramePr>
        <p:xfrm>
          <a:off x="323526" y="4653136"/>
          <a:ext cx="8640961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154"/>
                <a:gridCol w="1152128"/>
                <a:gridCol w="1182987"/>
                <a:gridCol w="1234423"/>
                <a:gridCol w="1327006"/>
                <a:gridCol w="1224136"/>
                <a:gridCol w="115212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AR" b="1" dirty="0" err="1" smtClean="0"/>
                        <a:t>Subcriterio</a:t>
                      </a:r>
                      <a:endParaRPr lang="es-AR" b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Puntaje</a:t>
                      </a:r>
                      <a:endParaRPr lang="es-AR" b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Pregunta</a:t>
                      </a:r>
                      <a:endParaRPr lang="es-AR" b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Etapa superior</a:t>
                      </a:r>
                      <a:endParaRPr lang="es-AR" b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Etapa intermedia</a:t>
                      </a:r>
                      <a:endParaRPr lang="es-AR" b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Etapa básica</a:t>
                      </a:r>
                      <a:endParaRPr lang="es-AR" b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Evidencia</a:t>
                      </a:r>
                      <a:endParaRPr lang="es-AR" b="1" dirty="0"/>
                    </a:p>
                  </a:txBody>
                  <a:tcPr anchor="ctr">
                    <a:solidFill>
                      <a:schemeClr val="bg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s-AR" dirty="0" err="1" smtClean="0"/>
                        <a:t>Subcriterio</a:t>
                      </a:r>
                      <a:r>
                        <a:rPr lang="es-AR" dirty="0" smtClean="0"/>
                        <a:t> 1</a:t>
                      </a:r>
                      <a:endParaRPr lang="es-A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60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Pregunta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Pregunta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Evidencia</a:t>
                      </a:r>
                      <a:endParaRPr lang="es-AR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b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Pregunta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Pregunta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Pregunta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Evidencia</a:t>
                      </a:r>
                      <a:endParaRPr lang="es-AR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s-AR" dirty="0" err="1" smtClean="0"/>
                        <a:t>Subcriterio</a:t>
                      </a:r>
                      <a:r>
                        <a:rPr lang="es-AR" dirty="0" smtClean="0"/>
                        <a:t> 2</a:t>
                      </a:r>
                      <a:endParaRPr lang="es-AR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90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Pregunta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-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Evidencia</a:t>
                      </a:r>
                      <a:endParaRPr lang="es-AR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b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Pregunta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Pregunta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Pregunta</a:t>
                      </a:r>
                      <a:endParaRPr lang="es-A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Evidencia</a:t>
                      </a:r>
                      <a:endParaRPr lang="es-AR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21507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2782</TotalTime>
  <Words>350</Words>
  <Application>Microsoft Office PowerPoint</Application>
  <PresentationFormat>Presentación en pantalla (4:3)</PresentationFormat>
  <Paragraphs>130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Diseño predeterminado</vt:lpstr>
      <vt:lpstr>   MODELO DE  GESTIÓN PARA LA ADMINISTRACIÓN PÚBLICA DE MENDOZA   </vt:lpstr>
      <vt:lpstr>Objetivo Elaborar modelo con parámetros básicos de:  Control Interno  Mejora Continua y Calidad  Contribución al desarrollo de la  FUNCIÓN PÚBLICA </vt:lpstr>
      <vt:lpstr>Motivación:  SECTOR PÚBLICO eficiente y eficaz  Definir objetivos concretos y acciones  para obtener logros  Herramientas para la  EXCELENCIA   MEJORA CONTINUA  CALIDAD EN EL ESTADO  Satisfacción intereses comunidad </vt:lpstr>
      <vt:lpstr>Presentación de PowerPoint</vt:lpstr>
      <vt:lpstr>Presentación de PowerPoint</vt:lpstr>
      <vt:lpstr>Presentación de PowerPoint</vt:lpstr>
      <vt:lpstr>Presentación de PowerPoint</vt:lpstr>
      <vt:lpstr>Revisión del Modelo</vt:lpstr>
      <vt:lpstr>Revisión del Modelo</vt:lpstr>
      <vt:lpstr>Avances hacia la implementación</vt:lpstr>
      <vt:lpstr>Fases en la implementación</vt:lpstr>
      <vt:lpstr>   MODELO DE  GESTIÓN PARA LA ADMINISTRACIÓN PÚBLICA DE MENDOZA   </vt:lpstr>
    </vt:vector>
  </TitlesOfParts>
  <Company>Di Dio Sistemas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Luis E Bohm</dc:creator>
  <cp:lastModifiedBy>Marta Sofia Bombini</cp:lastModifiedBy>
  <cp:revision>202</cp:revision>
  <cp:lastPrinted>2017-04-21T15:48:52Z</cp:lastPrinted>
  <dcterms:created xsi:type="dcterms:W3CDTF">1998-10-09T04:52:38Z</dcterms:created>
  <dcterms:modified xsi:type="dcterms:W3CDTF">2017-04-24T12:28:24Z</dcterms:modified>
</cp:coreProperties>
</file>